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4"/>
  </p:sldMasterIdLst>
  <p:sldIdLst>
    <p:sldId id="256" r:id="rId5"/>
    <p:sldId id="257" r:id="rId6"/>
    <p:sldId id="263" r:id="rId7"/>
    <p:sldId id="262" r:id="rId8"/>
    <p:sldId id="264" r:id="rId9"/>
    <p:sldId id="266" r:id="rId10"/>
    <p:sldId id="269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3D2AE4-16EA-4DE6-AC0A-93CA8747A6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3AC9E20-0B3D-419E-84F0-88D461AC5E82}">
      <dgm:prSet/>
      <dgm:spPr/>
      <dgm:t>
        <a:bodyPr/>
        <a:lstStyle/>
        <a:p>
          <a:r>
            <a:rPr lang="en-US"/>
            <a:t>Finding the Job openings</a:t>
          </a:r>
        </a:p>
      </dgm:t>
    </dgm:pt>
    <dgm:pt modelId="{DCF0C113-FBDD-4DFF-9C04-5DE04997895E}" type="parTrans" cxnId="{A3E0B1CD-5B06-424A-94D5-FB1BD65D3A96}">
      <dgm:prSet/>
      <dgm:spPr/>
      <dgm:t>
        <a:bodyPr/>
        <a:lstStyle/>
        <a:p>
          <a:endParaRPr lang="en-US"/>
        </a:p>
      </dgm:t>
    </dgm:pt>
    <dgm:pt modelId="{B737F993-32F5-451A-B410-91202ABF5498}" type="sibTrans" cxnId="{A3E0B1CD-5B06-424A-94D5-FB1BD65D3A96}">
      <dgm:prSet/>
      <dgm:spPr/>
      <dgm:t>
        <a:bodyPr/>
        <a:lstStyle/>
        <a:p>
          <a:endParaRPr lang="en-US"/>
        </a:p>
      </dgm:t>
    </dgm:pt>
    <dgm:pt modelId="{2871FA3C-284E-495E-A291-E1B8AE317C0C}">
      <dgm:prSet/>
      <dgm:spPr/>
      <dgm:t>
        <a:bodyPr/>
        <a:lstStyle/>
        <a:p>
          <a:r>
            <a:rPr lang="en-US"/>
            <a:t>Researching the Schools</a:t>
          </a:r>
        </a:p>
      </dgm:t>
    </dgm:pt>
    <dgm:pt modelId="{F7D14F9B-2539-40AE-9639-6D7CED158146}" type="parTrans" cxnId="{1323F216-7AEC-48DA-B043-7A8774B2FA85}">
      <dgm:prSet/>
      <dgm:spPr/>
      <dgm:t>
        <a:bodyPr/>
        <a:lstStyle/>
        <a:p>
          <a:endParaRPr lang="en-US"/>
        </a:p>
      </dgm:t>
    </dgm:pt>
    <dgm:pt modelId="{7E49CC19-C0DD-439C-B68A-C1497DEE8600}" type="sibTrans" cxnId="{1323F216-7AEC-48DA-B043-7A8774B2FA85}">
      <dgm:prSet/>
      <dgm:spPr/>
      <dgm:t>
        <a:bodyPr/>
        <a:lstStyle/>
        <a:p>
          <a:endParaRPr lang="en-US"/>
        </a:p>
      </dgm:t>
    </dgm:pt>
    <dgm:pt modelId="{3775F9F1-5030-4752-A704-F232DFE87D76}">
      <dgm:prSet/>
      <dgm:spPr/>
      <dgm:t>
        <a:bodyPr/>
        <a:lstStyle/>
        <a:p>
          <a:r>
            <a:rPr lang="en-US"/>
            <a:t>Applications Essentials</a:t>
          </a:r>
        </a:p>
      </dgm:t>
    </dgm:pt>
    <dgm:pt modelId="{9C38C73D-7A5E-4725-B299-22A58D6EE604}" type="parTrans" cxnId="{F2D3730C-6F96-4D49-BB7F-0FB22A094A94}">
      <dgm:prSet/>
      <dgm:spPr/>
      <dgm:t>
        <a:bodyPr/>
        <a:lstStyle/>
        <a:p>
          <a:endParaRPr lang="en-US"/>
        </a:p>
      </dgm:t>
    </dgm:pt>
    <dgm:pt modelId="{9EEEA383-9279-40FF-B3FC-6B6905A8C4E2}" type="sibTrans" cxnId="{F2D3730C-6F96-4D49-BB7F-0FB22A094A94}">
      <dgm:prSet/>
      <dgm:spPr/>
      <dgm:t>
        <a:bodyPr/>
        <a:lstStyle/>
        <a:p>
          <a:endParaRPr lang="en-US"/>
        </a:p>
      </dgm:t>
    </dgm:pt>
    <dgm:pt modelId="{E7ABE1F8-6001-4885-A349-275C83C516E0}">
      <dgm:prSet/>
      <dgm:spPr/>
      <dgm:t>
        <a:bodyPr/>
        <a:lstStyle/>
        <a:p>
          <a:r>
            <a:rPr lang="en-US"/>
            <a:t>Interviewing</a:t>
          </a:r>
        </a:p>
      </dgm:t>
    </dgm:pt>
    <dgm:pt modelId="{187B554A-C9C1-424F-B0F2-131A663BB38D}" type="parTrans" cxnId="{3008BF7F-ED54-4A60-B8C6-26B21CA1BAB9}">
      <dgm:prSet/>
      <dgm:spPr/>
      <dgm:t>
        <a:bodyPr/>
        <a:lstStyle/>
        <a:p>
          <a:endParaRPr lang="en-US"/>
        </a:p>
      </dgm:t>
    </dgm:pt>
    <dgm:pt modelId="{F5B5BEEA-9AB7-41C6-963F-2E38BCB86F13}" type="sibTrans" cxnId="{3008BF7F-ED54-4A60-B8C6-26B21CA1BAB9}">
      <dgm:prSet/>
      <dgm:spPr/>
      <dgm:t>
        <a:bodyPr/>
        <a:lstStyle/>
        <a:p>
          <a:endParaRPr lang="en-US"/>
        </a:p>
      </dgm:t>
    </dgm:pt>
    <dgm:pt modelId="{F1F30E1A-F703-4242-B56E-F6ACFF2112D2}" type="pres">
      <dgm:prSet presAssocID="{863D2AE4-16EA-4DE6-AC0A-93CA8747A6B4}" presName="linear" presStyleCnt="0">
        <dgm:presLayoutVars>
          <dgm:animLvl val="lvl"/>
          <dgm:resizeHandles val="exact"/>
        </dgm:presLayoutVars>
      </dgm:prSet>
      <dgm:spPr/>
    </dgm:pt>
    <dgm:pt modelId="{80BD7E98-6A78-4881-BB5E-55A9745B5CE2}" type="pres">
      <dgm:prSet presAssocID="{53AC9E20-0B3D-419E-84F0-88D461AC5E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214BDD-ABF9-421F-AB5C-FB8FB0FAB1D5}" type="pres">
      <dgm:prSet presAssocID="{B737F993-32F5-451A-B410-91202ABF5498}" presName="spacer" presStyleCnt="0"/>
      <dgm:spPr/>
    </dgm:pt>
    <dgm:pt modelId="{BA1F4610-8838-456F-B983-D6054682B6DC}" type="pres">
      <dgm:prSet presAssocID="{2871FA3C-284E-495E-A291-E1B8AE317C0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55B0B5-575C-498F-B4DE-FEE36D345C55}" type="pres">
      <dgm:prSet presAssocID="{7E49CC19-C0DD-439C-B68A-C1497DEE8600}" presName="spacer" presStyleCnt="0"/>
      <dgm:spPr/>
    </dgm:pt>
    <dgm:pt modelId="{6FADCA47-EFD9-4524-8D37-D95E02617D82}" type="pres">
      <dgm:prSet presAssocID="{3775F9F1-5030-4752-A704-F232DFE87D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6525322-5492-4D0A-A95C-BC77B6C11DC4}" type="pres">
      <dgm:prSet presAssocID="{9EEEA383-9279-40FF-B3FC-6B6905A8C4E2}" presName="spacer" presStyleCnt="0"/>
      <dgm:spPr/>
    </dgm:pt>
    <dgm:pt modelId="{DF4A7C0D-7824-4F22-9925-DE4BE45F3456}" type="pres">
      <dgm:prSet presAssocID="{E7ABE1F8-6001-4885-A349-275C83C516E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D3730C-6F96-4D49-BB7F-0FB22A094A94}" srcId="{863D2AE4-16EA-4DE6-AC0A-93CA8747A6B4}" destId="{3775F9F1-5030-4752-A704-F232DFE87D76}" srcOrd="2" destOrd="0" parTransId="{9C38C73D-7A5E-4725-B299-22A58D6EE604}" sibTransId="{9EEEA383-9279-40FF-B3FC-6B6905A8C4E2}"/>
    <dgm:cxn modelId="{1323F216-7AEC-48DA-B043-7A8774B2FA85}" srcId="{863D2AE4-16EA-4DE6-AC0A-93CA8747A6B4}" destId="{2871FA3C-284E-495E-A291-E1B8AE317C0C}" srcOrd="1" destOrd="0" parTransId="{F7D14F9B-2539-40AE-9639-6D7CED158146}" sibTransId="{7E49CC19-C0DD-439C-B68A-C1497DEE8600}"/>
    <dgm:cxn modelId="{B24B973F-7706-45D3-8CBE-E9F921D22CF2}" type="presOf" srcId="{2871FA3C-284E-495E-A291-E1B8AE317C0C}" destId="{BA1F4610-8838-456F-B983-D6054682B6DC}" srcOrd="0" destOrd="0" presId="urn:microsoft.com/office/officeart/2005/8/layout/vList2"/>
    <dgm:cxn modelId="{6E773C78-0B70-4932-A050-1CC2B2A08DD6}" type="presOf" srcId="{3775F9F1-5030-4752-A704-F232DFE87D76}" destId="{6FADCA47-EFD9-4524-8D37-D95E02617D82}" srcOrd="0" destOrd="0" presId="urn:microsoft.com/office/officeart/2005/8/layout/vList2"/>
    <dgm:cxn modelId="{3008BF7F-ED54-4A60-B8C6-26B21CA1BAB9}" srcId="{863D2AE4-16EA-4DE6-AC0A-93CA8747A6B4}" destId="{E7ABE1F8-6001-4885-A349-275C83C516E0}" srcOrd="3" destOrd="0" parTransId="{187B554A-C9C1-424F-B0F2-131A663BB38D}" sibTransId="{F5B5BEEA-9AB7-41C6-963F-2E38BCB86F13}"/>
    <dgm:cxn modelId="{F1EF2E80-BCBF-4330-9CE7-932FDEAA9D72}" type="presOf" srcId="{863D2AE4-16EA-4DE6-AC0A-93CA8747A6B4}" destId="{F1F30E1A-F703-4242-B56E-F6ACFF2112D2}" srcOrd="0" destOrd="0" presId="urn:microsoft.com/office/officeart/2005/8/layout/vList2"/>
    <dgm:cxn modelId="{74533DBB-F71B-41DE-8AFB-3D478077D77E}" type="presOf" srcId="{E7ABE1F8-6001-4885-A349-275C83C516E0}" destId="{DF4A7C0D-7824-4F22-9925-DE4BE45F3456}" srcOrd="0" destOrd="0" presId="urn:microsoft.com/office/officeart/2005/8/layout/vList2"/>
    <dgm:cxn modelId="{AC3CCABF-45DA-4A69-9A3A-04784FC43535}" type="presOf" srcId="{53AC9E20-0B3D-419E-84F0-88D461AC5E82}" destId="{80BD7E98-6A78-4881-BB5E-55A9745B5CE2}" srcOrd="0" destOrd="0" presId="urn:microsoft.com/office/officeart/2005/8/layout/vList2"/>
    <dgm:cxn modelId="{A3E0B1CD-5B06-424A-94D5-FB1BD65D3A96}" srcId="{863D2AE4-16EA-4DE6-AC0A-93CA8747A6B4}" destId="{53AC9E20-0B3D-419E-84F0-88D461AC5E82}" srcOrd="0" destOrd="0" parTransId="{DCF0C113-FBDD-4DFF-9C04-5DE04997895E}" sibTransId="{B737F993-32F5-451A-B410-91202ABF5498}"/>
    <dgm:cxn modelId="{2B80378C-658D-40F5-90CE-ABDFF1E14E2F}" type="presParOf" srcId="{F1F30E1A-F703-4242-B56E-F6ACFF2112D2}" destId="{80BD7E98-6A78-4881-BB5E-55A9745B5CE2}" srcOrd="0" destOrd="0" presId="urn:microsoft.com/office/officeart/2005/8/layout/vList2"/>
    <dgm:cxn modelId="{083BBAE3-E96B-4938-BE4E-91B79C5F744B}" type="presParOf" srcId="{F1F30E1A-F703-4242-B56E-F6ACFF2112D2}" destId="{9E214BDD-ABF9-421F-AB5C-FB8FB0FAB1D5}" srcOrd="1" destOrd="0" presId="urn:microsoft.com/office/officeart/2005/8/layout/vList2"/>
    <dgm:cxn modelId="{C9A0FCAB-5101-4566-903D-0730D02FC0D7}" type="presParOf" srcId="{F1F30E1A-F703-4242-B56E-F6ACFF2112D2}" destId="{BA1F4610-8838-456F-B983-D6054682B6DC}" srcOrd="2" destOrd="0" presId="urn:microsoft.com/office/officeart/2005/8/layout/vList2"/>
    <dgm:cxn modelId="{28E648BC-126C-4310-A3D7-D03F8EB97C5E}" type="presParOf" srcId="{F1F30E1A-F703-4242-B56E-F6ACFF2112D2}" destId="{C555B0B5-575C-498F-B4DE-FEE36D345C55}" srcOrd="3" destOrd="0" presId="urn:microsoft.com/office/officeart/2005/8/layout/vList2"/>
    <dgm:cxn modelId="{8D35B189-584A-461B-9792-0E6E71CD14EA}" type="presParOf" srcId="{F1F30E1A-F703-4242-B56E-F6ACFF2112D2}" destId="{6FADCA47-EFD9-4524-8D37-D95E02617D82}" srcOrd="4" destOrd="0" presId="urn:microsoft.com/office/officeart/2005/8/layout/vList2"/>
    <dgm:cxn modelId="{CF6258CE-3BA5-4A9B-8AD3-FC2797A3C033}" type="presParOf" srcId="{F1F30E1A-F703-4242-B56E-F6ACFF2112D2}" destId="{96525322-5492-4D0A-A95C-BC77B6C11DC4}" srcOrd="5" destOrd="0" presId="urn:microsoft.com/office/officeart/2005/8/layout/vList2"/>
    <dgm:cxn modelId="{1C1BC897-859E-4CBE-8EA8-37A336F5D4A5}" type="presParOf" srcId="{F1F30E1A-F703-4242-B56E-F6ACFF2112D2}" destId="{DF4A7C0D-7824-4F22-9925-DE4BE45F345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3D2AE4-16EA-4DE6-AC0A-93CA8747A6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AC9E20-0B3D-419E-84F0-88D461AC5E82}">
      <dgm:prSet/>
      <dgm:spPr/>
      <dgm:t>
        <a:bodyPr/>
        <a:lstStyle/>
        <a:p>
          <a:r>
            <a:rPr lang="en-US"/>
            <a:t>Finding the Job openings</a:t>
          </a:r>
        </a:p>
      </dgm:t>
    </dgm:pt>
    <dgm:pt modelId="{DCF0C113-FBDD-4DFF-9C04-5DE04997895E}" type="parTrans" cxnId="{A3E0B1CD-5B06-424A-94D5-FB1BD65D3A96}">
      <dgm:prSet/>
      <dgm:spPr/>
      <dgm:t>
        <a:bodyPr/>
        <a:lstStyle/>
        <a:p>
          <a:endParaRPr lang="en-US"/>
        </a:p>
      </dgm:t>
    </dgm:pt>
    <dgm:pt modelId="{B737F993-32F5-451A-B410-91202ABF5498}" type="sibTrans" cxnId="{A3E0B1CD-5B06-424A-94D5-FB1BD65D3A96}">
      <dgm:prSet/>
      <dgm:spPr/>
      <dgm:t>
        <a:bodyPr/>
        <a:lstStyle/>
        <a:p>
          <a:endParaRPr lang="en-US"/>
        </a:p>
      </dgm:t>
    </dgm:pt>
    <dgm:pt modelId="{2871FA3C-284E-495E-A291-E1B8AE317C0C}">
      <dgm:prSet/>
      <dgm:spPr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/>
            <a:t>Researching the Schools</a:t>
          </a:r>
        </a:p>
      </dgm:t>
    </dgm:pt>
    <dgm:pt modelId="{F7D14F9B-2539-40AE-9639-6D7CED158146}" type="parTrans" cxnId="{1323F216-7AEC-48DA-B043-7A8774B2FA85}">
      <dgm:prSet/>
      <dgm:spPr/>
      <dgm:t>
        <a:bodyPr/>
        <a:lstStyle/>
        <a:p>
          <a:endParaRPr lang="en-US"/>
        </a:p>
      </dgm:t>
    </dgm:pt>
    <dgm:pt modelId="{7E49CC19-C0DD-439C-B68A-C1497DEE8600}" type="sibTrans" cxnId="{1323F216-7AEC-48DA-B043-7A8774B2FA85}">
      <dgm:prSet/>
      <dgm:spPr/>
      <dgm:t>
        <a:bodyPr/>
        <a:lstStyle/>
        <a:p>
          <a:endParaRPr lang="en-US"/>
        </a:p>
      </dgm:t>
    </dgm:pt>
    <dgm:pt modelId="{3775F9F1-5030-4752-A704-F232DFE87D76}">
      <dgm:prSet/>
      <dgm:spPr/>
      <dgm:t>
        <a:bodyPr/>
        <a:lstStyle/>
        <a:p>
          <a:r>
            <a:rPr lang="en-US"/>
            <a:t>Applications Essentials</a:t>
          </a:r>
        </a:p>
      </dgm:t>
    </dgm:pt>
    <dgm:pt modelId="{9C38C73D-7A5E-4725-B299-22A58D6EE604}" type="parTrans" cxnId="{F2D3730C-6F96-4D49-BB7F-0FB22A094A94}">
      <dgm:prSet/>
      <dgm:spPr/>
      <dgm:t>
        <a:bodyPr/>
        <a:lstStyle/>
        <a:p>
          <a:endParaRPr lang="en-US"/>
        </a:p>
      </dgm:t>
    </dgm:pt>
    <dgm:pt modelId="{9EEEA383-9279-40FF-B3FC-6B6905A8C4E2}" type="sibTrans" cxnId="{F2D3730C-6F96-4D49-BB7F-0FB22A094A94}">
      <dgm:prSet/>
      <dgm:spPr/>
      <dgm:t>
        <a:bodyPr/>
        <a:lstStyle/>
        <a:p>
          <a:endParaRPr lang="en-US"/>
        </a:p>
      </dgm:t>
    </dgm:pt>
    <dgm:pt modelId="{E7ABE1F8-6001-4885-A349-275C83C516E0}">
      <dgm:prSet/>
      <dgm:spPr/>
      <dgm:t>
        <a:bodyPr/>
        <a:lstStyle/>
        <a:p>
          <a:r>
            <a:rPr lang="en-US"/>
            <a:t>Interviewing</a:t>
          </a:r>
        </a:p>
      </dgm:t>
    </dgm:pt>
    <dgm:pt modelId="{187B554A-C9C1-424F-B0F2-131A663BB38D}" type="parTrans" cxnId="{3008BF7F-ED54-4A60-B8C6-26B21CA1BAB9}">
      <dgm:prSet/>
      <dgm:spPr/>
      <dgm:t>
        <a:bodyPr/>
        <a:lstStyle/>
        <a:p>
          <a:endParaRPr lang="en-US"/>
        </a:p>
      </dgm:t>
    </dgm:pt>
    <dgm:pt modelId="{F5B5BEEA-9AB7-41C6-963F-2E38BCB86F13}" type="sibTrans" cxnId="{3008BF7F-ED54-4A60-B8C6-26B21CA1BAB9}">
      <dgm:prSet/>
      <dgm:spPr/>
      <dgm:t>
        <a:bodyPr/>
        <a:lstStyle/>
        <a:p>
          <a:endParaRPr lang="en-US"/>
        </a:p>
      </dgm:t>
    </dgm:pt>
    <dgm:pt modelId="{F1F30E1A-F703-4242-B56E-F6ACFF2112D2}" type="pres">
      <dgm:prSet presAssocID="{863D2AE4-16EA-4DE6-AC0A-93CA8747A6B4}" presName="linear" presStyleCnt="0">
        <dgm:presLayoutVars>
          <dgm:animLvl val="lvl"/>
          <dgm:resizeHandles val="exact"/>
        </dgm:presLayoutVars>
      </dgm:prSet>
      <dgm:spPr/>
    </dgm:pt>
    <dgm:pt modelId="{80BD7E98-6A78-4881-BB5E-55A9745B5CE2}" type="pres">
      <dgm:prSet presAssocID="{53AC9E20-0B3D-419E-84F0-88D461AC5E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214BDD-ABF9-421F-AB5C-FB8FB0FAB1D5}" type="pres">
      <dgm:prSet presAssocID="{B737F993-32F5-451A-B410-91202ABF5498}" presName="spacer" presStyleCnt="0"/>
      <dgm:spPr/>
    </dgm:pt>
    <dgm:pt modelId="{BA1F4610-8838-456F-B983-D6054682B6DC}" type="pres">
      <dgm:prSet presAssocID="{2871FA3C-284E-495E-A291-E1B8AE317C0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55B0B5-575C-498F-B4DE-FEE36D345C55}" type="pres">
      <dgm:prSet presAssocID="{7E49CC19-C0DD-439C-B68A-C1497DEE8600}" presName="spacer" presStyleCnt="0"/>
      <dgm:spPr/>
    </dgm:pt>
    <dgm:pt modelId="{6FADCA47-EFD9-4524-8D37-D95E02617D82}" type="pres">
      <dgm:prSet presAssocID="{3775F9F1-5030-4752-A704-F232DFE87D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6525322-5492-4D0A-A95C-BC77B6C11DC4}" type="pres">
      <dgm:prSet presAssocID="{9EEEA383-9279-40FF-B3FC-6B6905A8C4E2}" presName="spacer" presStyleCnt="0"/>
      <dgm:spPr/>
    </dgm:pt>
    <dgm:pt modelId="{DF4A7C0D-7824-4F22-9925-DE4BE45F3456}" type="pres">
      <dgm:prSet presAssocID="{E7ABE1F8-6001-4885-A349-275C83C516E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D3730C-6F96-4D49-BB7F-0FB22A094A94}" srcId="{863D2AE4-16EA-4DE6-AC0A-93CA8747A6B4}" destId="{3775F9F1-5030-4752-A704-F232DFE87D76}" srcOrd="2" destOrd="0" parTransId="{9C38C73D-7A5E-4725-B299-22A58D6EE604}" sibTransId="{9EEEA383-9279-40FF-B3FC-6B6905A8C4E2}"/>
    <dgm:cxn modelId="{1323F216-7AEC-48DA-B043-7A8774B2FA85}" srcId="{863D2AE4-16EA-4DE6-AC0A-93CA8747A6B4}" destId="{2871FA3C-284E-495E-A291-E1B8AE317C0C}" srcOrd="1" destOrd="0" parTransId="{F7D14F9B-2539-40AE-9639-6D7CED158146}" sibTransId="{7E49CC19-C0DD-439C-B68A-C1497DEE8600}"/>
    <dgm:cxn modelId="{B24B973F-7706-45D3-8CBE-E9F921D22CF2}" type="presOf" srcId="{2871FA3C-284E-495E-A291-E1B8AE317C0C}" destId="{BA1F4610-8838-456F-B983-D6054682B6DC}" srcOrd="0" destOrd="0" presId="urn:microsoft.com/office/officeart/2005/8/layout/vList2"/>
    <dgm:cxn modelId="{6E773C78-0B70-4932-A050-1CC2B2A08DD6}" type="presOf" srcId="{3775F9F1-5030-4752-A704-F232DFE87D76}" destId="{6FADCA47-EFD9-4524-8D37-D95E02617D82}" srcOrd="0" destOrd="0" presId="urn:microsoft.com/office/officeart/2005/8/layout/vList2"/>
    <dgm:cxn modelId="{3008BF7F-ED54-4A60-B8C6-26B21CA1BAB9}" srcId="{863D2AE4-16EA-4DE6-AC0A-93CA8747A6B4}" destId="{E7ABE1F8-6001-4885-A349-275C83C516E0}" srcOrd="3" destOrd="0" parTransId="{187B554A-C9C1-424F-B0F2-131A663BB38D}" sibTransId="{F5B5BEEA-9AB7-41C6-963F-2E38BCB86F13}"/>
    <dgm:cxn modelId="{F1EF2E80-BCBF-4330-9CE7-932FDEAA9D72}" type="presOf" srcId="{863D2AE4-16EA-4DE6-AC0A-93CA8747A6B4}" destId="{F1F30E1A-F703-4242-B56E-F6ACFF2112D2}" srcOrd="0" destOrd="0" presId="urn:microsoft.com/office/officeart/2005/8/layout/vList2"/>
    <dgm:cxn modelId="{74533DBB-F71B-41DE-8AFB-3D478077D77E}" type="presOf" srcId="{E7ABE1F8-6001-4885-A349-275C83C516E0}" destId="{DF4A7C0D-7824-4F22-9925-DE4BE45F3456}" srcOrd="0" destOrd="0" presId="urn:microsoft.com/office/officeart/2005/8/layout/vList2"/>
    <dgm:cxn modelId="{AC3CCABF-45DA-4A69-9A3A-04784FC43535}" type="presOf" srcId="{53AC9E20-0B3D-419E-84F0-88D461AC5E82}" destId="{80BD7E98-6A78-4881-BB5E-55A9745B5CE2}" srcOrd="0" destOrd="0" presId="urn:microsoft.com/office/officeart/2005/8/layout/vList2"/>
    <dgm:cxn modelId="{A3E0B1CD-5B06-424A-94D5-FB1BD65D3A96}" srcId="{863D2AE4-16EA-4DE6-AC0A-93CA8747A6B4}" destId="{53AC9E20-0B3D-419E-84F0-88D461AC5E82}" srcOrd="0" destOrd="0" parTransId="{DCF0C113-FBDD-4DFF-9C04-5DE04997895E}" sibTransId="{B737F993-32F5-451A-B410-91202ABF5498}"/>
    <dgm:cxn modelId="{2B80378C-658D-40F5-90CE-ABDFF1E14E2F}" type="presParOf" srcId="{F1F30E1A-F703-4242-B56E-F6ACFF2112D2}" destId="{80BD7E98-6A78-4881-BB5E-55A9745B5CE2}" srcOrd="0" destOrd="0" presId="urn:microsoft.com/office/officeart/2005/8/layout/vList2"/>
    <dgm:cxn modelId="{083BBAE3-E96B-4938-BE4E-91B79C5F744B}" type="presParOf" srcId="{F1F30E1A-F703-4242-B56E-F6ACFF2112D2}" destId="{9E214BDD-ABF9-421F-AB5C-FB8FB0FAB1D5}" srcOrd="1" destOrd="0" presId="urn:microsoft.com/office/officeart/2005/8/layout/vList2"/>
    <dgm:cxn modelId="{C9A0FCAB-5101-4566-903D-0730D02FC0D7}" type="presParOf" srcId="{F1F30E1A-F703-4242-B56E-F6ACFF2112D2}" destId="{BA1F4610-8838-456F-B983-D6054682B6DC}" srcOrd="2" destOrd="0" presId="urn:microsoft.com/office/officeart/2005/8/layout/vList2"/>
    <dgm:cxn modelId="{28E648BC-126C-4310-A3D7-D03F8EB97C5E}" type="presParOf" srcId="{F1F30E1A-F703-4242-B56E-F6ACFF2112D2}" destId="{C555B0B5-575C-498F-B4DE-FEE36D345C55}" srcOrd="3" destOrd="0" presId="urn:microsoft.com/office/officeart/2005/8/layout/vList2"/>
    <dgm:cxn modelId="{8D35B189-584A-461B-9792-0E6E71CD14EA}" type="presParOf" srcId="{F1F30E1A-F703-4242-B56E-F6ACFF2112D2}" destId="{6FADCA47-EFD9-4524-8D37-D95E02617D82}" srcOrd="4" destOrd="0" presId="urn:microsoft.com/office/officeart/2005/8/layout/vList2"/>
    <dgm:cxn modelId="{CF6258CE-3BA5-4A9B-8AD3-FC2797A3C033}" type="presParOf" srcId="{F1F30E1A-F703-4242-B56E-F6ACFF2112D2}" destId="{96525322-5492-4D0A-A95C-BC77B6C11DC4}" srcOrd="5" destOrd="0" presId="urn:microsoft.com/office/officeart/2005/8/layout/vList2"/>
    <dgm:cxn modelId="{1C1BC897-859E-4CBE-8EA8-37A336F5D4A5}" type="presParOf" srcId="{F1F30E1A-F703-4242-B56E-F6ACFF2112D2}" destId="{DF4A7C0D-7824-4F22-9925-DE4BE45F345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3AAF8D-C089-4BE5-A269-7955F0DEB94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42CB163-D984-4DDB-88F8-480BEAC78FC9}">
      <dgm:prSet/>
      <dgm:spPr/>
      <dgm:t>
        <a:bodyPr/>
        <a:lstStyle/>
        <a:p>
          <a:r>
            <a:rPr lang="en-US"/>
            <a:t>Location/Size/Resources</a:t>
          </a:r>
        </a:p>
      </dgm:t>
    </dgm:pt>
    <dgm:pt modelId="{B6420908-9A28-4C97-B4C2-59FCE29477C8}" type="parTrans" cxnId="{376A25C6-01F6-4DF1-9AB8-98C697A1F4A0}">
      <dgm:prSet/>
      <dgm:spPr/>
      <dgm:t>
        <a:bodyPr/>
        <a:lstStyle/>
        <a:p>
          <a:endParaRPr lang="en-US"/>
        </a:p>
      </dgm:t>
    </dgm:pt>
    <dgm:pt modelId="{1D4F52E2-2556-4284-8974-40D3EA599CB5}" type="sibTrans" cxnId="{376A25C6-01F6-4DF1-9AB8-98C697A1F4A0}">
      <dgm:prSet/>
      <dgm:spPr/>
      <dgm:t>
        <a:bodyPr/>
        <a:lstStyle/>
        <a:p>
          <a:endParaRPr lang="en-US"/>
        </a:p>
      </dgm:t>
    </dgm:pt>
    <dgm:pt modelId="{E8C503FA-8A5F-4E5C-9616-3DF3A1DD9324}">
      <dgm:prSet/>
      <dgm:spPr/>
      <dgm:t>
        <a:bodyPr/>
        <a:lstStyle/>
        <a:p>
          <a:r>
            <a:rPr lang="en-US"/>
            <a:t>Where do you fit in?</a:t>
          </a:r>
        </a:p>
      </dgm:t>
    </dgm:pt>
    <dgm:pt modelId="{57CE20A3-BA17-4F46-8F6C-02E86D5D12BF}" type="parTrans" cxnId="{506AFA57-B030-4189-B894-F4A6C42CB7A6}">
      <dgm:prSet/>
      <dgm:spPr/>
      <dgm:t>
        <a:bodyPr/>
        <a:lstStyle/>
        <a:p>
          <a:endParaRPr lang="en-US"/>
        </a:p>
      </dgm:t>
    </dgm:pt>
    <dgm:pt modelId="{A0ECDC63-EF76-4149-BCCA-D116C8240864}" type="sibTrans" cxnId="{506AFA57-B030-4189-B894-F4A6C42CB7A6}">
      <dgm:prSet/>
      <dgm:spPr/>
      <dgm:t>
        <a:bodyPr/>
        <a:lstStyle/>
        <a:p>
          <a:endParaRPr lang="en-US"/>
        </a:p>
      </dgm:t>
    </dgm:pt>
    <dgm:pt modelId="{0BEDA6CA-B8F8-4472-B4B3-B64DAA8CAE00}" type="pres">
      <dgm:prSet presAssocID="{133AAF8D-C089-4BE5-A269-7955F0DEB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6F020C-8F24-4964-8AE8-CD82B0597DF9}" type="pres">
      <dgm:prSet presAssocID="{242CB163-D984-4DDB-88F8-480BEAC78FC9}" presName="hierRoot1" presStyleCnt="0"/>
      <dgm:spPr/>
    </dgm:pt>
    <dgm:pt modelId="{CFB40DCD-3A36-4B67-AA1A-E70D54D5B6F8}" type="pres">
      <dgm:prSet presAssocID="{242CB163-D984-4DDB-88F8-480BEAC78FC9}" presName="composite" presStyleCnt="0"/>
      <dgm:spPr/>
    </dgm:pt>
    <dgm:pt modelId="{0799755A-5CD0-4372-81CB-7704944FD12D}" type="pres">
      <dgm:prSet presAssocID="{242CB163-D984-4DDB-88F8-480BEAC78FC9}" presName="background" presStyleLbl="node0" presStyleIdx="0" presStyleCnt="2"/>
      <dgm:spPr/>
    </dgm:pt>
    <dgm:pt modelId="{DA53E8EE-E5FE-4012-9842-5D6BE0F5F35A}" type="pres">
      <dgm:prSet presAssocID="{242CB163-D984-4DDB-88F8-480BEAC78FC9}" presName="text" presStyleLbl="fgAcc0" presStyleIdx="0" presStyleCnt="2">
        <dgm:presLayoutVars>
          <dgm:chPref val="3"/>
        </dgm:presLayoutVars>
      </dgm:prSet>
      <dgm:spPr/>
    </dgm:pt>
    <dgm:pt modelId="{204734E1-8649-4993-9AA0-23A3043A3073}" type="pres">
      <dgm:prSet presAssocID="{242CB163-D984-4DDB-88F8-480BEAC78FC9}" presName="hierChild2" presStyleCnt="0"/>
      <dgm:spPr/>
    </dgm:pt>
    <dgm:pt modelId="{3ADD9A67-5B5F-4C5F-9930-6EA318EA787B}" type="pres">
      <dgm:prSet presAssocID="{E8C503FA-8A5F-4E5C-9616-3DF3A1DD9324}" presName="hierRoot1" presStyleCnt="0"/>
      <dgm:spPr/>
    </dgm:pt>
    <dgm:pt modelId="{837F49C7-6B78-490F-A4AE-CA6BEC408DC7}" type="pres">
      <dgm:prSet presAssocID="{E8C503FA-8A5F-4E5C-9616-3DF3A1DD9324}" presName="composite" presStyleCnt="0"/>
      <dgm:spPr/>
    </dgm:pt>
    <dgm:pt modelId="{45FD1145-F795-4D0C-A184-E1D6CB70E2AA}" type="pres">
      <dgm:prSet presAssocID="{E8C503FA-8A5F-4E5C-9616-3DF3A1DD9324}" presName="background" presStyleLbl="node0" presStyleIdx="1" presStyleCnt="2"/>
      <dgm:spPr/>
    </dgm:pt>
    <dgm:pt modelId="{4D87F17D-E26F-4BAF-A5B3-9E7236F00E5C}" type="pres">
      <dgm:prSet presAssocID="{E8C503FA-8A5F-4E5C-9616-3DF3A1DD9324}" presName="text" presStyleLbl="fgAcc0" presStyleIdx="1" presStyleCnt="2">
        <dgm:presLayoutVars>
          <dgm:chPref val="3"/>
        </dgm:presLayoutVars>
      </dgm:prSet>
      <dgm:spPr/>
    </dgm:pt>
    <dgm:pt modelId="{3C419BE1-B4EA-4A5F-B795-5F419CCBCDD0}" type="pres">
      <dgm:prSet presAssocID="{E8C503FA-8A5F-4E5C-9616-3DF3A1DD9324}" presName="hierChild2" presStyleCnt="0"/>
      <dgm:spPr/>
    </dgm:pt>
  </dgm:ptLst>
  <dgm:cxnLst>
    <dgm:cxn modelId="{1BB85014-D7EA-4B7A-B082-24B9FDBB4A28}" type="presOf" srcId="{242CB163-D984-4DDB-88F8-480BEAC78FC9}" destId="{DA53E8EE-E5FE-4012-9842-5D6BE0F5F35A}" srcOrd="0" destOrd="0" presId="urn:microsoft.com/office/officeart/2005/8/layout/hierarchy1"/>
    <dgm:cxn modelId="{4B51551C-43DA-453B-BC7E-48C3083650D3}" type="presOf" srcId="{133AAF8D-C089-4BE5-A269-7955F0DEB941}" destId="{0BEDA6CA-B8F8-4472-B4B3-B64DAA8CAE00}" srcOrd="0" destOrd="0" presId="urn:microsoft.com/office/officeart/2005/8/layout/hierarchy1"/>
    <dgm:cxn modelId="{506AFA57-B030-4189-B894-F4A6C42CB7A6}" srcId="{133AAF8D-C089-4BE5-A269-7955F0DEB941}" destId="{E8C503FA-8A5F-4E5C-9616-3DF3A1DD9324}" srcOrd="1" destOrd="0" parTransId="{57CE20A3-BA17-4F46-8F6C-02E86D5D12BF}" sibTransId="{A0ECDC63-EF76-4149-BCCA-D116C8240864}"/>
    <dgm:cxn modelId="{376A25C6-01F6-4DF1-9AB8-98C697A1F4A0}" srcId="{133AAF8D-C089-4BE5-A269-7955F0DEB941}" destId="{242CB163-D984-4DDB-88F8-480BEAC78FC9}" srcOrd="0" destOrd="0" parTransId="{B6420908-9A28-4C97-B4C2-59FCE29477C8}" sibTransId="{1D4F52E2-2556-4284-8974-40D3EA599CB5}"/>
    <dgm:cxn modelId="{0BD350DD-4401-4185-B728-3F594EE7EDDC}" type="presOf" srcId="{E8C503FA-8A5F-4E5C-9616-3DF3A1DD9324}" destId="{4D87F17D-E26F-4BAF-A5B3-9E7236F00E5C}" srcOrd="0" destOrd="0" presId="urn:microsoft.com/office/officeart/2005/8/layout/hierarchy1"/>
    <dgm:cxn modelId="{98F27DA0-ACCC-41CF-BF65-DC3843ADBC82}" type="presParOf" srcId="{0BEDA6CA-B8F8-4472-B4B3-B64DAA8CAE00}" destId="{436F020C-8F24-4964-8AE8-CD82B0597DF9}" srcOrd="0" destOrd="0" presId="urn:microsoft.com/office/officeart/2005/8/layout/hierarchy1"/>
    <dgm:cxn modelId="{4501EBD5-7414-4B17-8AC5-2532247DBABD}" type="presParOf" srcId="{436F020C-8F24-4964-8AE8-CD82B0597DF9}" destId="{CFB40DCD-3A36-4B67-AA1A-E70D54D5B6F8}" srcOrd="0" destOrd="0" presId="urn:microsoft.com/office/officeart/2005/8/layout/hierarchy1"/>
    <dgm:cxn modelId="{8403B01B-AB9F-4FF2-B15A-41226D344338}" type="presParOf" srcId="{CFB40DCD-3A36-4B67-AA1A-E70D54D5B6F8}" destId="{0799755A-5CD0-4372-81CB-7704944FD12D}" srcOrd="0" destOrd="0" presId="urn:microsoft.com/office/officeart/2005/8/layout/hierarchy1"/>
    <dgm:cxn modelId="{F026E84E-DCEE-41C7-A2E0-1D1509C55EC9}" type="presParOf" srcId="{CFB40DCD-3A36-4B67-AA1A-E70D54D5B6F8}" destId="{DA53E8EE-E5FE-4012-9842-5D6BE0F5F35A}" srcOrd="1" destOrd="0" presId="urn:microsoft.com/office/officeart/2005/8/layout/hierarchy1"/>
    <dgm:cxn modelId="{01483E51-406D-45FD-AF98-8858ED57A4DC}" type="presParOf" srcId="{436F020C-8F24-4964-8AE8-CD82B0597DF9}" destId="{204734E1-8649-4993-9AA0-23A3043A3073}" srcOrd="1" destOrd="0" presId="urn:microsoft.com/office/officeart/2005/8/layout/hierarchy1"/>
    <dgm:cxn modelId="{8A49570B-AE51-485C-B633-4F3022FDC00F}" type="presParOf" srcId="{0BEDA6CA-B8F8-4472-B4B3-B64DAA8CAE00}" destId="{3ADD9A67-5B5F-4C5F-9930-6EA318EA787B}" srcOrd="1" destOrd="0" presId="urn:microsoft.com/office/officeart/2005/8/layout/hierarchy1"/>
    <dgm:cxn modelId="{322F1C29-9D9F-4D4B-933D-01D6411C027A}" type="presParOf" srcId="{3ADD9A67-5B5F-4C5F-9930-6EA318EA787B}" destId="{837F49C7-6B78-490F-A4AE-CA6BEC408DC7}" srcOrd="0" destOrd="0" presId="urn:microsoft.com/office/officeart/2005/8/layout/hierarchy1"/>
    <dgm:cxn modelId="{3527EE64-5D40-4153-A06E-6D418BEABE40}" type="presParOf" srcId="{837F49C7-6B78-490F-A4AE-CA6BEC408DC7}" destId="{45FD1145-F795-4D0C-A184-E1D6CB70E2AA}" srcOrd="0" destOrd="0" presId="urn:microsoft.com/office/officeart/2005/8/layout/hierarchy1"/>
    <dgm:cxn modelId="{F64022D8-5FDC-420E-BFB4-ACF9E06193B6}" type="presParOf" srcId="{837F49C7-6B78-490F-A4AE-CA6BEC408DC7}" destId="{4D87F17D-E26F-4BAF-A5B3-9E7236F00E5C}" srcOrd="1" destOrd="0" presId="urn:microsoft.com/office/officeart/2005/8/layout/hierarchy1"/>
    <dgm:cxn modelId="{494870F2-1FB1-436B-B062-B78F96BA8F3D}" type="presParOf" srcId="{3ADD9A67-5B5F-4C5F-9930-6EA318EA787B}" destId="{3C419BE1-B4EA-4A5F-B795-5F419CCBCD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3D2AE4-16EA-4DE6-AC0A-93CA8747A6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AC9E20-0B3D-419E-84F0-88D461AC5E82}">
      <dgm:prSet/>
      <dgm:spPr/>
      <dgm:t>
        <a:bodyPr/>
        <a:lstStyle/>
        <a:p>
          <a:r>
            <a:rPr lang="en-US"/>
            <a:t>Finding the Job openings</a:t>
          </a:r>
        </a:p>
      </dgm:t>
    </dgm:pt>
    <dgm:pt modelId="{DCF0C113-FBDD-4DFF-9C04-5DE04997895E}" type="parTrans" cxnId="{A3E0B1CD-5B06-424A-94D5-FB1BD65D3A96}">
      <dgm:prSet/>
      <dgm:spPr/>
      <dgm:t>
        <a:bodyPr/>
        <a:lstStyle/>
        <a:p>
          <a:endParaRPr lang="en-US"/>
        </a:p>
      </dgm:t>
    </dgm:pt>
    <dgm:pt modelId="{B737F993-32F5-451A-B410-91202ABF5498}" type="sibTrans" cxnId="{A3E0B1CD-5B06-424A-94D5-FB1BD65D3A96}">
      <dgm:prSet/>
      <dgm:spPr/>
      <dgm:t>
        <a:bodyPr/>
        <a:lstStyle/>
        <a:p>
          <a:endParaRPr lang="en-US"/>
        </a:p>
      </dgm:t>
    </dgm:pt>
    <dgm:pt modelId="{2871FA3C-284E-495E-A291-E1B8AE317C0C}">
      <dgm:prSet/>
      <dgm:spPr/>
      <dgm:t>
        <a:bodyPr/>
        <a:lstStyle/>
        <a:p>
          <a:r>
            <a:rPr lang="en-US"/>
            <a:t>Researching the Schools</a:t>
          </a:r>
        </a:p>
      </dgm:t>
    </dgm:pt>
    <dgm:pt modelId="{F7D14F9B-2539-40AE-9639-6D7CED158146}" type="parTrans" cxnId="{1323F216-7AEC-48DA-B043-7A8774B2FA85}">
      <dgm:prSet/>
      <dgm:spPr/>
      <dgm:t>
        <a:bodyPr/>
        <a:lstStyle/>
        <a:p>
          <a:endParaRPr lang="en-US"/>
        </a:p>
      </dgm:t>
    </dgm:pt>
    <dgm:pt modelId="{7E49CC19-C0DD-439C-B68A-C1497DEE8600}" type="sibTrans" cxnId="{1323F216-7AEC-48DA-B043-7A8774B2FA85}">
      <dgm:prSet/>
      <dgm:spPr/>
      <dgm:t>
        <a:bodyPr/>
        <a:lstStyle/>
        <a:p>
          <a:endParaRPr lang="en-US"/>
        </a:p>
      </dgm:t>
    </dgm:pt>
    <dgm:pt modelId="{3775F9F1-5030-4752-A704-F232DFE87D76}">
      <dgm:prSet/>
      <dgm:spPr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/>
            <a:t>Applications Essentials</a:t>
          </a:r>
        </a:p>
      </dgm:t>
    </dgm:pt>
    <dgm:pt modelId="{9C38C73D-7A5E-4725-B299-22A58D6EE604}" type="parTrans" cxnId="{F2D3730C-6F96-4D49-BB7F-0FB22A094A94}">
      <dgm:prSet/>
      <dgm:spPr/>
      <dgm:t>
        <a:bodyPr/>
        <a:lstStyle/>
        <a:p>
          <a:endParaRPr lang="en-US"/>
        </a:p>
      </dgm:t>
    </dgm:pt>
    <dgm:pt modelId="{9EEEA383-9279-40FF-B3FC-6B6905A8C4E2}" type="sibTrans" cxnId="{F2D3730C-6F96-4D49-BB7F-0FB22A094A94}">
      <dgm:prSet/>
      <dgm:spPr/>
      <dgm:t>
        <a:bodyPr/>
        <a:lstStyle/>
        <a:p>
          <a:endParaRPr lang="en-US"/>
        </a:p>
      </dgm:t>
    </dgm:pt>
    <dgm:pt modelId="{E7ABE1F8-6001-4885-A349-275C83C516E0}">
      <dgm:prSet/>
      <dgm:spPr/>
      <dgm:t>
        <a:bodyPr/>
        <a:lstStyle/>
        <a:p>
          <a:r>
            <a:rPr lang="en-US"/>
            <a:t>Interviewing</a:t>
          </a:r>
        </a:p>
      </dgm:t>
    </dgm:pt>
    <dgm:pt modelId="{187B554A-C9C1-424F-B0F2-131A663BB38D}" type="parTrans" cxnId="{3008BF7F-ED54-4A60-B8C6-26B21CA1BAB9}">
      <dgm:prSet/>
      <dgm:spPr/>
      <dgm:t>
        <a:bodyPr/>
        <a:lstStyle/>
        <a:p>
          <a:endParaRPr lang="en-US"/>
        </a:p>
      </dgm:t>
    </dgm:pt>
    <dgm:pt modelId="{F5B5BEEA-9AB7-41C6-963F-2E38BCB86F13}" type="sibTrans" cxnId="{3008BF7F-ED54-4A60-B8C6-26B21CA1BAB9}">
      <dgm:prSet/>
      <dgm:spPr/>
      <dgm:t>
        <a:bodyPr/>
        <a:lstStyle/>
        <a:p>
          <a:endParaRPr lang="en-US"/>
        </a:p>
      </dgm:t>
    </dgm:pt>
    <dgm:pt modelId="{F1F30E1A-F703-4242-B56E-F6ACFF2112D2}" type="pres">
      <dgm:prSet presAssocID="{863D2AE4-16EA-4DE6-AC0A-93CA8747A6B4}" presName="linear" presStyleCnt="0">
        <dgm:presLayoutVars>
          <dgm:animLvl val="lvl"/>
          <dgm:resizeHandles val="exact"/>
        </dgm:presLayoutVars>
      </dgm:prSet>
      <dgm:spPr/>
    </dgm:pt>
    <dgm:pt modelId="{80BD7E98-6A78-4881-BB5E-55A9745B5CE2}" type="pres">
      <dgm:prSet presAssocID="{53AC9E20-0B3D-419E-84F0-88D461AC5E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214BDD-ABF9-421F-AB5C-FB8FB0FAB1D5}" type="pres">
      <dgm:prSet presAssocID="{B737F993-32F5-451A-B410-91202ABF5498}" presName="spacer" presStyleCnt="0"/>
      <dgm:spPr/>
    </dgm:pt>
    <dgm:pt modelId="{BA1F4610-8838-456F-B983-D6054682B6DC}" type="pres">
      <dgm:prSet presAssocID="{2871FA3C-284E-495E-A291-E1B8AE317C0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55B0B5-575C-498F-B4DE-FEE36D345C55}" type="pres">
      <dgm:prSet presAssocID="{7E49CC19-C0DD-439C-B68A-C1497DEE8600}" presName="spacer" presStyleCnt="0"/>
      <dgm:spPr/>
    </dgm:pt>
    <dgm:pt modelId="{6FADCA47-EFD9-4524-8D37-D95E02617D82}" type="pres">
      <dgm:prSet presAssocID="{3775F9F1-5030-4752-A704-F232DFE87D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6525322-5492-4D0A-A95C-BC77B6C11DC4}" type="pres">
      <dgm:prSet presAssocID="{9EEEA383-9279-40FF-B3FC-6B6905A8C4E2}" presName="spacer" presStyleCnt="0"/>
      <dgm:spPr/>
    </dgm:pt>
    <dgm:pt modelId="{DF4A7C0D-7824-4F22-9925-DE4BE45F3456}" type="pres">
      <dgm:prSet presAssocID="{E7ABE1F8-6001-4885-A349-275C83C516E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D3730C-6F96-4D49-BB7F-0FB22A094A94}" srcId="{863D2AE4-16EA-4DE6-AC0A-93CA8747A6B4}" destId="{3775F9F1-5030-4752-A704-F232DFE87D76}" srcOrd="2" destOrd="0" parTransId="{9C38C73D-7A5E-4725-B299-22A58D6EE604}" sibTransId="{9EEEA383-9279-40FF-B3FC-6B6905A8C4E2}"/>
    <dgm:cxn modelId="{1323F216-7AEC-48DA-B043-7A8774B2FA85}" srcId="{863D2AE4-16EA-4DE6-AC0A-93CA8747A6B4}" destId="{2871FA3C-284E-495E-A291-E1B8AE317C0C}" srcOrd="1" destOrd="0" parTransId="{F7D14F9B-2539-40AE-9639-6D7CED158146}" sibTransId="{7E49CC19-C0DD-439C-B68A-C1497DEE8600}"/>
    <dgm:cxn modelId="{B24B973F-7706-45D3-8CBE-E9F921D22CF2}" type="presOf" srcId="{2871FA3C-284E-495E-A291-E1B8AE317C0C}" destId="{BA1F4610-8838-456F-B983-D6054682B6DC}" srcOrd="0" destOrd="0" presId="urn:microsoft.com/office/officeart/2005/8/layout/vList2"/>
    <dgm:cxn modelId="{6E773C78-0B70-4932-A050-1CC2B2A08DD6}" type="presOf" srcId="{3775F9F1-5030-4752-A704-F232DFE87D76}" destId="{6FADCA47-EFD9-4524-8D37-D95E02617D82}" srcOrd="0" destOrd="0" presId="urn:microsoft.com/office/officeart/2005/8/layout/vList2"/>
    <dgm:cxn modelId="{3008BF7F-ED54-4A60-B8C6-26B21CA1BAB9}" srcId="{863D2AE4-16EA-4DE6-AC0A-93CA8747A6B4}" destId="{E7ABE1F8-6001-4885-A349-275C83C516E0}" srcOrd="3" destOrd="0" parTransId="{187B554A-C9C1-424F-B0F2-131A663BB38D}" sibTransId="{F5B5BEEA-9AB7-41C6-963F-2E38BCB86F13}"/>
    <dgm:cxn modelId="{F1EF2E80-BCBF-4330-9CE7-932FDEAA9D72}" type="presOf" srcId="{863D2AE4-16EA-4DE6-AC0A-93CA8747A6B4}" destId="{F1F30E1A-F703-4242-B56E-F6ACFF2112D2}" srcOrd="0" destOrd="0" presId="urn:microsoft.com/office/officeart/2005/8/layout/vList2"/>
    <dgm:cxn modelId="{74533DBB-F71B-41DE-8AFB-3D478077D77E}" type="presOf" srcId="{E7ABE1F8-6001-4885-A349-275C83C516E0}" destId="{DF4A7C0D-7824-4F22-9925-DE4BE45F3456}" srcOrd="0" destOrd="0" presId="urn:microsoft.com/office/officeart/2005/8/layout/vList2"/>
    <dgm:cxn modelId="{AC3CCABF-45DA-4A69-9A3A-04784FC43535}" type="presOf" srcId="{53AC9E20-0B3D-419E-84F0-88D461AC5E82}" destId="{80BD7E98-6A78-4881-BB5E-55A9745B5CE2}" srcOrd="0" destOrd="0" presId="urn:microsoft.com/office/officeart/2005/8/layout/vList2"/>
    <dgm:cxn modelId="{A3E0B1CD-5B06-424A-94D5-FB1BD65D3A96}" srcId="{863D2AE4-16EA-4DE6-AC0A-93CA8747A6B4}" destId="{53AC9E20-0B3D-419E-84F0-88D461AC5E82}" srcOrd="0" destOrd="0" parTransId="{DCF0C113-FBDD-4DFF-9C04-5DE04997895E}" sibTransId="{B737F993-32F5-451A-B410-91202ABF5498}"/>
    <dgm:cxn modelId="{2B80378C-658D-40F5-90CE-ABDFF1E14E2F}" type="presParOf" srcId="{F1F30E1A-F703-4242-B56E-F6ACFF2112D2}" destId="{80BD7E98-6A78-4881-BB5E-55A9745B5CE2}" srcOrd="0" destOrd="0" presId="urn:microsoft.com/office/officeart/2005/8/layout/vList2"/>
    <dgm:cxn modelId="{083BBAE3-E96B-4938-BE4E-91B79C5F744B}" type="presParOf" srcId="{F1F30E1A-F703-4242-B56E-F6ACFF2112D2}" destId="{9E214BDD-ABF9-421F-AB5C-FB8FB0FAB1D5}" srcOrd="1" destOrd="0" presId="urn:microsoft.com/office/officeart/2005/8/layout/vList2"/>
    <dgm:cxn modelId="{C9A0FCAB-5101-4566-903D-0730D02FC0D7}" type="presParOf" srcId="{F1F30E1A-F703-4242-B56E-F6ACFF2112D2}" destId="{BA1F4610-8838-456F-B983-D6054682B6DC}" srcOrd="2" destOrd="0" presId="urn:microsoft.com/office/officeart/2005/8/layout/vList2"/>
    <dgm:cxn modelId="{28E648BC-126C-4310-A3D7-D03F8EB97C5E}" type="presParOf" srcId="{F1F30E1A-F703-4242-B56E-F6ACFF2112D2}" destId="{C555B0B5-575C-498F-B4DE-FEE36D345C55}" srcOrd="3" destOrd="0" presId="urn:microsoft.com/office/officeart/2005/8/layout/vList2"/>
    <dgm:cxn modelId="{8D35B189-584A-461B-9792-0E6E71CD14EA}" type="presParOf" srcId="{F1F30E1A-F703-4242-B56E-F6ACFF2112D2}" destId="{6FADCA47-EFD9-4524-8D37-D95E02617D82}" srcOrd="4" destOrd="0" presId="urn:microsoft.com/office/officeart/2005/8/layout/vList2"/>
    <dgm:cxn modelId="{CF6258CE-3BA5-4A9B-8AD3-FC2797A3C033}" type="presParOf" srcId="{F1F30E1A-F703-4242-B56E-F6ACFF2112D2}" destId="{96525322-5492-4D0A-A95C-BC77B6C11DC4}" srcOrd="5" destOrd="0" presId="urn:microsoft.com/office/officeart/2005/8/layout/vList2"/>
    <dgm:cxn modelId="{1C1BC897-859E-4CBE-8EA8-37A336F5D4A5}" type="presParOf" srcId="{F1F30E1A-F703-4242-B56E-F6ACFF2112D2}" destId="{DF4A7C0D-7824-4F22-9925-DE4BE45F345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3AAF8D-C089-4BE5-A269-7955F0DEB94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42CB163-D984-4DDB-88F8-480BEAC78FC9}">
      <dgm:prSet/>
      <dgm:spPr/>
      <dgm:t>
        <a:bodyPr/>
        <a:lstStyle/>
        <a:p>
          <a:r>
            <a:rPr lang="en-US" dirty="0"/>
            <a:t>Cover Letter</a:t>
          </a:r>
        </a:p>
      </dgm:t>
    </dgm:pt>
    <dgm:pt modelId="{B6420908-9A28-4C97-B4C2-59FCE29477C8}" type="parTrans" cxnId="{376A25C6-01F6-4DF1-9AB8-98C697A1F4A0}">
      <dgm:prSet/>
      <dgm:spPr/>
      <dgm:t>
        <a:bodyPr/>
        <a:lstStyle/>
        <a:p>
          <a:endParaRPr lang="en-US"/>
        </a:p>
      </dgm:t>
    </dgm:pt>
    <dgm:pt modelId="{1D4F52E2-2556-4284-8974-40D3EA599CB5}" type="sibTrans" cxnId="{376A25C6-01F6-4DF1-9AB8-98C697A1F4A0}">
      <dgm:prSet/>
      <dgm:spPr/>
      <dgm:t>
        <a:bodyPr/>
        <a:lstStyle/>
        <a:p>
          <a:endParaRPr lang="en-US"/>
        </a:p>
      </dgm:t>
    </dgm:pt>
    <dgm:pt modelId="{E8C503FA-8A5F-4E5C-9616-3DF3A1DD9324}">
      <dgm:prSet/>
      <dgm:spPr/>
      <dgm:t>
        <a:bodyPr/>
        <a:lstStyle/>
        <a:p>
          <a:r>
            <a:rPr lang="en-US" dirty="0"/>
            <a:t>Research Statement</a:t>
          </a:r>
        </a:p>
      </dgm:t>
    </dgm:pt>
    <dgm:pt modelId="{57CE20A3-BA17-4F46-8F6C-02E86D5D12BF}" type="parTrans" cxnId="{506AFA57-B030-4189-B894-F4A6C42CB7A6}">
      <dgm:prSet/>
      <dgm:spPr/>
      <dgm:t>
        <a:bodyPr/>
        <a:lstStyle/>
        <a:p>
          <a:endParaRPr lang="en-US"/>
        </a:p>
      </dgm:t>
    </dgm:pt>
    <dgm:pt modelId="{A0ECDC63-EF76-4149-BCCA-D116C8240864}" type="sibTrans" cxnId="{506AFA57-B030-4189-B894-F4A6C42CB7A6}">
      <dgm:prSet/>
      <dgm:spPr/>
      <dgm:t>
        <a:bodyPr/>
        <a:lstStyle/>
        <a:p>
          <a:endParaRPr lang="en-US"/>
        </a:p>
      </dgm:t>
    </dgm:pt>
    <dgm:pt modelId="{66B6024A-8DDF-4AEB-9C2B-8AE74D527A43}">
      <dgm:prSet/>
      <dgm:spPr/>
      <dgm:t>
        <a:bodyPr/>
        <a:lstStyle/>
        <a:p>
          <a:r>
            <a:rPr lang="en-US" dirty="0"/>
            <a:t>Be specific about your connection to the institute</a:t>
          </a:r>
        </a:p>
      </dgm:t>
    </dgm:pt>
    <dgm:pt modelId="{B73342EE-C2EF-4229-BE43-744010B5A11F}" type="parTrans" cxnId="{8BD18A8D-BDA6-44BB-A481-86D28962490B}">
      <dgm:prSet/>
      <dgm:spPr/>
      <dgm:t>
        <a:bodyPr/>
        <a:lstStyle/>
        <a:p>
          <a:endParaRPr lang="en-US"/>
        </a:p>
      </dgm:t>
    </dgm:pt>
    <dgm:pt modelId="{7B239955-B7D2-4632-809F-4B4FF71525D0}" type="sibTrans" cxnId="{8BD18A8D-BDA6-44BB-A481-86D28962490B}">
      <dgm:prSet/>
      <dgm:spPr/>
      <dgm:t>
        <a:bodyPr/>
        <a:lstStyle/>
        <a:p>
          <a:endParaRPr lang="en-US"/>
        </a:p>
      </dgm:t>
    </dgm:pt>
    <dgm:pt modelId="{0DF6ADB2-D400-472A-9803-CB123F4A7253}">
      <dgm:prSet/>
      <dgm:spPr/>
      <dgm:t>
        <a:bodyPr/>
        <a:lstStyle/>
        <a:p>
          <a:r>
            <a:rPr lang="en-US" dirty="0"/>
            <a:t>This is a teaching moment!</a:t>
          </a:r>
        </a:p>
      </dgm:t>
    </dgm:pt>
    <dgm:pt modelId="{46FCD6D0-4193-4C27-B250-F10E3D28F94C}" type="parTrans" cxnId="{5B10F147-24E2-421D-8667-4A70B4910619}">
      <dgm:prSet/>
      <dgm:spPr/>
      <dgm:t>
        <a:bodyPr/>
        <a:lstStyle/>
        <a:p>
          <a:endParaRPr lang="en-US"/>
        </a:p>
      </dgm:t>
    </dgm:pt>
    <dgm:pt modelId="{BDA64737-0BA1-4603-AB42-5D542E767E0A}" type="sibTrans" cxnId="{5B10F147-24E2-421D-8667-4A70B4910619}">
      <dgm:prSet/>
      <dgm:spPr/>
      <dgm:t>
        <a:bodyPr/>
        <a:lstStyle/>
        <a:p>
          <a:endParaRPr lang="en-US"/>
        </a:p>
      </dgm:t>
    </dgm:pt>
    <dgm:pt modelId="{E57078CB-3596-479C-A71D-EAA178FFE42A}">
      <dgm:prSet/>
      <dgm:spPr/>
      <dgm:t>
        <a:bodyPr/>
        <a:lstStyle/>
        <a:p>
          <a:r>
            <a:rPr lang="en-US" dirty="0"/>
            <a:t>How will undergrads be involved?</a:t>
          </a:r>
        </a:p>
      </dgm:t>
    </dgm:pt>
    <dgm:pt modelId="{0CA77373-BE37-4BBC-B7C1-4F95B91FC1C2}" type="parTrans" cxnId="{83912DE5-DA56-418F-9D00-8EC666658749}">
      <dgm:prSet/>
      <dgm:spPr/>
      <dgm:t>
        <a:bodyPr/>
        <a:lstStyle/>
        <a:p>
          <a:endParaRPr lang="en-US"/>
        </a:p>
      </dgm:t>
    </dgm:pt>
    <dgm:pt modelId="{214FD628-D15C-494D-B5EF-A1DFA643327C}" type="sibTrans" cxnId="{83912DE5-DA56-418F-9D00-8EC666658749}">
      <dgm:prSet/>
      <dgm:spPr/>
      <dgm:t>
        <a:bodyPr/>
        <a:lstStyle/>
        <a:p>
          <a:endParaRPr lang="en-US"/>
        </a:p>
      </dgm:t>
    </dgm:pt>
    <dgm:pt modelId="{3999E7C0-C3A3-4FF1-9464-0F5AB91F4D66}">
      <dgm:prSet/>
      <dgm:spPr/>
      <dgm:t>
        <a:bodyPr/>
        <a:lstStyle/>
        <a:p>
          <a:r>
            <a:rPr lang="en-US" dirty="0"/>
            <a:t>Teaching Statement</a:t>
          </a:r>
        </a:p>
      </dgm:t>
    </dgm:pt>
    <dgm:pt modelId="{97F60CD4-DB6C-4642-9A51-2D3425CBCAFF}" type="parTrans" cxnId="{F1961975-1EA7-467D-A70B-60CCC066B4E8}">
      <dgm:prSet/>
      <dgm:spPr/>
      <dgm:t>
        <a:bodyPr/>
        <a:lstStyle/>
        <a:p>
          <a:endParaRPr lang="en-US"/>
        </a:p>
      </dgm:t>
    </dgm:pt>
    <dgm:pt modelId="{6F5377BB-81CF-43A5-8C10-E7C6B7671FCD}" type="sibTrans" cxnId="{F1961975-1EA7-467D-A70B-60CCC066B4E8}">
      <dgm:prSet/>
      <dgm:spPr/>
      <dgm:t>
        <a:bodyPr/>
        <a:lstStyle/>
        <a:p>
          <a:endParaRPr lang="en-US"/>
        </a:p>
      </dgm:t>
    </dgm:pt>
    <dgm:pt modelId="{78C38E3F-BE0D-4966-9596-9AB99662F775}">
      <dgm:prSet/>
      <dgm:spPr/>
      <dgm:t>
        <a:bodyPr/>
        <a:lstStyle/>
        <a:p>
          <a:r>
            <a:rPr lang="en-US" dirty="0"/>
            <a:t>Self-Assessment of experiences</a:t>
          </a:r>
        </a:p>
      </dgm:t>
    </dgm:pt>
    <dgm:pt modelId="{3E0198C9-813D-416C-8864-A86AEB9E70B1}" type="parTrans" cxnId="{B2148818-3232-40C8-B644-E22F74EE9AC6}">
      <dgm:prSet/>
      <dgm:spPr/>
      <dgm:t>
        <a:bodyPr/>
        <a:lstStyle/>
        <a:p>
          <a:endParaRPr lang="en-US"/>
        </a:p>
      </dgm:t>
    </dgm:pt>
    <dgm:pt modelId="{6EB82D39-10A6-4FD0-AD79-660BBF09E208}" type="sibTrans" cxnId="{B2148818-3232-40C8-B644-E22F74EE9AC6}">
      <dgm:prSet/>
      <dgm:spPr/>
      <dgm:t>
        <a:bodyPr/>
        <a:lstStyle/>
        <a:p>
          <a:endParaRPr lang="en-US"/>
        </a:p>
      </dgm:t>
    </dgm:pt>
    <dgm:pt modelId="{0BEDA6CA-B8F8-4472-B4B3-B64DAA8CAE00}" type="pres">
      <dgm:prSet presAssocID="{133AAF8D-C089-4BE5-A269-7955F0DEB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6F020C-8F24-4964-8AE8-CD82B0597DF9}" type="pres">
      <dgm:prSet presAssocID="{242CB163-D984-4DDB-88F8-480BEAC78FC9}" presName="hierRoot1" presStyleCnt="0"/>
      <dgm:spPr/>
    </dgm:pt>
    <dgm:pt modelId="{CFB40DCD-3A36-4B67-AA1A-E70D54D5B6F8}" type="pres">
      <dgm:prSet presAssocID="{242CB163-D984-4DDB-88F8-480BEAC78FC9}" presName="composite" presStyleCnt="0"/>
      <dgm:spPr/>
    </dgm:pt>
    <dgm:pt modelId="{0799755A-5CD0-4372-81CB-7704944FD12D}" type="pres">
      <dgm:prSet presAssocID="{242CB163-D984-4DDB-88F8-480BEAC78FC9}" presName="background" presStyleLbl="node0" presStyleIdx="0" presStyleCnt="3"/>
      <dgm:spPr/>
    </dgm:pt>
    <dgm:pt modelId="{DA53E8EE-E5FE-4012-9842-5D6BE0F5F35A}" type="pres">
      <dgm:prSet presAssocID="{242CB163-D984-4DDB-88F8-480BEAC78FC9}" presName="text" presStyleLbl="fgAcc0" presStyleIdx="0" presStyleCnt="3">
        <dgm:presLayoutVars>
          <dgm:chPref val="3"/>
        </dgm:presLayoutVars>
      </dgm:prSet>
      <dgm:spPr/>
    </dgm:pt>
    <dgm:pt modelId="{204734E1-8649-4993-9AA0-23A3043A3073}" type="pres">
      <dgm:prSet presAssocID="{242CB163-D984-4DDB-88F8-480BEAC78FC9}" presName="hierChild2" presStyleCnt="0"/>
      <dgm:spPr/>
    </dgm:pt>
    <dgm:pt modelId="{444BCCA7-30B1-440A-AF75-CE8B6DA6EA7C}" type="pres">
      <dgm:prSet presAssocID="{B73342EE-C2EF-4229-BE43-744010B5A11F}" presName="Name10" presStyleLbl="parChTrans1D2" presStyleIdx="0" presStyleCnt="4"/>
      <dgm:spPr/>
    </dgm:pt>
    <dgm:pt modelId="{A140FBAB-E4C7-42B6-95A6-0606499411B4}" type="pres">
      <dgm:prSet presAssocID="{66B6024A-8DDF-4AEB-9C2B-8AE74D527A43}" presName="hierRoot2" presStyleCnt="0"/>
      <dgm:spPr/>
    </dgm:pt>
    <dgm:pt modelId="{B5A53F7D-66CA-4515-BED7-8942D330FC6F}" type="pres">
      <dgm:prSet presAssocID="{66B6024A-8DDF-4AEB-9C2B-8AE74D527A43}" presName="composite2" presStyleCnt="0"/>
      <dgm:spPr/>
    </dgm:pt>
    <dgm:pt modelId="{38046440-B9C9-466C-BD11-48BA8B44D361}" type="pres">
      <dgm:prSet presAssocID="{66B6024A-8DDF-4AEB-9C2B-8AE74D527A43}" presName="background2" presStyleLbl="node2" presStyleIdx="0" presStyleCnt="4"/>
      <dgm:spPr/>
    </dgm:pt>
    <dgm:pt modelId="{4FEEC91A-B81F-4342-8F45-6901E8691A3E}" type="pres">
      <dgm:prSet presAssocID="{66B6024A-8DDF-4AEB-9C2B-8AE74D527A43}" presName="text2" presStyleLbl="fgAcc2" presStyleIdx="0" presStyleCnt="4">
        <dgm:presLayoutVars>
          <dgm:chPref val="3"/>
        </dgm:presLayoutVars>
      </dgm:prSet>
      <dgm:spPr/>
    </dgm:pt>
    <dgm:pt modelId="{6C3211F4-F8A6-45B4-8912-36CEA85B80B7}" type="pres">
      <dgm:prSet presAssocID="{66B6024A-8DDF-4AEB-9C2B-8AE74D527A43}" presName="hierChild3" presStyleCnt="0"/>
      <dgm:spPr/>
    </dgm:pt>
    <dgm:pt modelId="{3ADD9A67-5B5F-4C5F-9930-6EA318EA787B}" type="pres">
      <dgm:prSet presAssocID="{E8C503FA-8A5F-4E5C-9616-3DF3A1DD9324}" presName="hierRoot1" presStyleCnt="0"/>
      <dgm:spPr/>
    </dgm:pt>
    <dgm:pt modelId="{837F49C7-6B78-490F-A4AE-CA6BEC408DC7}" type="pres">
      <dgm:prSet presAssocID="{E8C503FA-8A5F-4E5C-9616-3DF3A1DD9324}" presName="composite" presStyleCnt="0"/>
      <dgm:spPr/>
    </dgm:pt>
    <dgm:pt modelId="{45FD1145-F795-4D0C-A184-E1D6CB70E2AA}" type="pres">
      <dgm:prSet presAssocID="{E8C503FA-8A5F-4E5C-9616-3DF3A1DD9324}" presName="background" presStyleLbl="node0" presStyleIdx="1" presStyleCnt="3"/>
      <dgm:spPr/>
    </dgm:pt>
    <dgm:pt modelId="{4D87F17D-E26F-4BAF-A5B3-9E7236F00E5C}" type="pres">
      <dgm:prSet presAssocID="{E8C503FA-8A5F-4E5C-9616-3DF3A1DD9324}" presName="text" presStyleLbl="fgAcc0" presStyleIdx="1" presStyleCnt="3">
        <dgm:presLayoutVars>
          <dgm:chPref val="3"/>
        </dgm:presLayoutVars>
      </dgm:prSet>
      <dgm:spPr/>
    </dgm:pt>
    <dgm:pt modelId="{3C419BE1-B4EA-4A5F-B795-5F419CCBCDD0}" type="pres">
      <dgm:prSet presAssocID="{E8C503FA-8A5F-4E5C-9616-3DF3A1DD9324}" presName="hierChild2" presStyleCnt="0"/>
      <dgm:spPr/>
    </dgm:pt>
    <dgm:pt modelId="{AF501F64-AA48-404F-807D-66D07C10B0C8}" type="pres">
      <dgm:prSet presAssocID="{46FCD6D0-4193-4C27-B250-F10E3D28F94C}" presName="Name10" presStyleLbl="parChTrans1D2" presStyleIdx="1" presStyleCnt="4"/>
      <dgm:spPr/>
    </dgm:pt>
    <dgm:pt modelId="{2696C9E6-1BB9-4265-B073-0EECB39DCCE8}" type="pres">
      <dgm:prSet presAssocID="{0DF6ADB2-D400-472A-9803-CB123F4A7253}" presName="hierRoot2" presStyleCnt="0"/>
      <dgm:spPr/>
    </dgm:pt>
    <dgm:pt modelId="{D42EA315-3E3B-48EE-B80C-CCCF0B46D1A2}" type="pres">
      <dgm:prSet presAssocID="{0DF6ADB2-D400-472A-9803-CB123F4A7253}" presName="composite2" presStyleCnt="0"/>
      <dgm:spPr/>
    </dgm:pt>
    <dgm:pt modelId="{6737829A-E5F3-4D41-97D4-BEEB118C28A5}" type="pres">
      <dgm:prSet presAssocID="{0DF6ADB2-D400-472A-9803-CB123F4A7253}" presName="background2" presStyleLbl="node2" presStyleIdx="1" presStyleCnt="4"/>
      <dgm:spPr/>
    </dgm:pt>
    <dgm:pt modelId="{CCB1D0F2-A232-408E-8DCA-19898BE99DC9}" type="pres">
      <dgm:prSet presAssocID="{0DF6ADB2-D400-472A-9803-CB123F4A7253}" presName="text2" presStyleLbl="fgAcc2" presStyleIdx="1" presStyleCnt="4">
        <dgm:presLayoutVars>
          <dgm:chPref val="3"/>
        </dgm:presLayoutVars>
      </dgm:prSet>
      <dgm:spPr/>
    </dgm:pt>
    <dgm:pt modelId="{8ACFA417-1ACE-42EF-80F0-18F5898AFC91}" type="pres">
      <dgm:prSet presAssocID="{0DF6ADB2-D400-472A-9803-CB123F4A7253}" presName="hierChild3" presStyleCnt="0"/>
      <dgm:spPr/>
    </dgm:pt>
    <dgm:pt modelId="{A41FFCAD-5ADB-4251-810C-8ABCAA9847A1}" type="pres">
      <dgm:prSet presAssocID="{0CA77373-BE37-4BBC-B7C1-4F95B91FC1C2}" presName="Name10" presStyleLbl="parChTrans1D2" presStyleIdx="2" presStyleCnt="4"/>
      <dgm:spPr/>
    </dgm:pt>
    <dgm:pt modelId="{03C32AF3-7A1C-4927-A53A-0C77E72622CE}" type="pres">
      <dgm:prSet presAssocID="{E57078CB-3596-479C-A71D-EAA178FFE42A}" presName="hierRoot2" presStyleCnt="0"/>
      <dgm:spPr/>
    </dgm:pt>
    <dgm:pt modelId="{56249262-1FDA-4303-BA37-A467EE61F619}" type="pres">
      <dgm:prSet presAssocID="{E57078CB-3596-479C-A71D-EAA178FFE42A}" presName="composite2" presStyleCnt="0"/>
      <dgm:spPr/>
    </dgm:pt>
    <dgm:pt modelId="{126B3F6F-DB1A-4466-8C3F-C7BC667B8BBA}" type="pres">
      <dgm:prSet presAssocID="{E57078CB-3596-479C-A71D-EAA178FFE42A}" presName="background2" presStyleLbl="node2" presStyleIdx="2" presStyleCnt="4"/>
      <dgm:spPr/>
    </dgm:pt>
    <dgm:pt modelId="{F2C22AF3-DABB-4664-8629-B271B1BD2F1F}" type="pres">
      <dgm:prSet presAssocID="{E57078CB-3596-479C-A71D-EAA178FFE42A}" presName="text2" presStyleLbl="fgAcc2" presStyleIdx="2" presStyleCnt="4">
        <dgm:presLayoutVars>
          <dgm:chPref val="3"/>
        </dgm:presLayoutVars>
      </dgm:prSet>
      <dgm:spPr/>
    </dgm:pt>
    <dgm:pt modelId="{E0FCD02E-01DF-4092-ADD4-13E82C65AE79}" type="pres">
      <dgm:prSet presAssocID="{E57078CB-3596-479C-A71D-EAA178FFE42A}" presName="hierChild3" presStyleCnt="0"/>
      <dgm:spPr/>
    </dgm:pt>
    <dgm:pt modelId="{A48BCFDF-96B8-42A8-AEEC-CEEA1E5D8A3D}" type="pres">
      <dgm:prSet presAssocID="{3999E7C0-C3A3-4FF1-9464-0F5AB91F4D66}" presName="hierRoot1" presStyleCnt="0"/>
      <dgm:spPr/>
    </dgm:pt>
    <dgm:pt modelId="{3774F6A7-6A76-485E-8061-66F8CD518455}" type="pres">
      <dgm:prSet presAssocID="{3999E7C0-C3A3-4FF1-9464-0F5AB91F4D66}" presName="composite" presStyleCnt="0"/>
      <dgm:spPr/>
    </dgm:pt>
    <dgm:pt modelId="{7BE66F8A-15DF-4D05-AA90-DF32E760BFFA}" type="pres">
      <dgm:prSet presAssocID="{3999E7C0-C3A3-4FF1-9464-0F5AB91F4D66}" presName="background" presStyleLbl="node0" presStyleIdx="2" presStyleCnt="3"/>
      <dgm:spPr/>
    </dgm:pt>
    <dgm:pt modelId="{7FF405B2-9585-4D73-AA5E-4B8C444FC1EB}" type="pres">
      <dgm:prSet presAssocID="{3999E7C0-C3A3-4FF1-9464-0F5AB91F4D66}" presName="text" presStyleLbl="fgAcc0" presStyleIdx="2" presStyleCnt="3">
        <dgm:presLayoutVars>
          <dgm:chPref val="3"/>
        </dgm:presLayoutVars>
      </dgm:prSet>
      <dgm:spPr/>
    </dgm:pt>
    <dgm:pt modelId="{D5868533-3B74-4C79-89B0-1456F0304318}" type="pres">
      <dgm:prSet presAssocID="{3999E7C0-C3A3-4FF1-9464-0F5AB91F4D66}" presName="hierChild2" presStyleCnt="0"/>
      <dgm:spPr/>
    </dgm:pt>
    <dgm:pt modelId="{0EF34D28-E907-4E10-8C19-9AD0E03263D3}" type="pres">
      <dgm:prSet presAssocID="{3E0198C9-813D-416C-8864-A86AEB9E70B1}" presName="Name10" presStyleLbl="parChTrans1D2" presStyleIdx="3" presStyleCnt="4"/>
      <dgm:spPr/>
    </dgm:pt>
    <dgm:pt modelId="{2018D581-DAEF-4EF5-B67F-C5B435FFC929}" type="pres">
      <dgm:prSet presAssocID="{78C38E3F-BE0D-4966-9596-9AB99662F775}" presName="hierRoot2" presStyleCnt="0"/>
      <dgm:spPr/>
    </dgm:pt>
    <dgm:pt modelId="{857D5227-47F6-4BBC-820E-CF4AE639F105}" type="pres">
      <dgm:prSet presAssocID="{78C38E3F-BE0D-4966-9596-9AB99662F775}" presName="composite2" presStyleCnt="0"/>
      <dgm:spPr/>
    </dgm:pt>
    <dgm:pt modelId="{C3C9DF4B-7DB4-4246-BF56-3760679929E2}" type="pres">
      <dgm:prSet presAssocID="{78C38E3F-BE0D-4966-9596-9AB99662F775}" presName="background2" presStyleLbl="node2" presStyleIdx="3" presStyleCnt="4"/>
      <dgm:spPr/>
    </dgm:pt>
    <dgm:pt modelId="{84CB498D-06FA-4532-98AB-E93FA0004DEC}" type="pres">
      <dgm:prSet presAssocID="{78C38E3F-BE0D-4966-9596-9AB99662F775}" presName="text2" presStyleLbl="fgAcc2" presStyleIdx="3" presStyleCnt="4">
        <dgm:presLayoutVars>
          <dgm:chPref val="3"/>
        </dgm:presLayoutVars>
      </dgm:prSet>
      <dgm:spPr/>
    </dgm:pt>
    <dgm:pt modelId="{3392A839-1327-4AC7-846B-4248F8B2C4B3}" type="pres">
      <dgm:prSet presAssocID="{78C38E3F-BE0D-4966-9596-9AB99662F775}" presName="hierChild3" presStyleCnt="0"/>
      <dgm:spPr/>
    </dgm:pt>
  </dgm:ptLst>
  <dgm:cxnLst>
    <dgm:cxn modelId="{96D65201-D206-4ADF-9EF4-C74FD494E990}" type="presOf" srcId="{B73342EE-C2EF-4229-BE43-744010B5A11F}" destId="{444BCCA7-30B1-440A-AF75-CE8B6DA6EA7C}" srcOrd="0" destOrd="0" presId="urn:microsoft.com/office/officeart/2005/8/layout/hierarchy1"/>
    <dgm:cxn modelId="{C7AB3709-D970-4A3E-A752-FCF4F738D409}" type="presOf" srcId="{3E0198C9-813D-416C-8864-A86AEB9E70B1}" destId="{0EF34D28-E907-4E10-8C19-9AD0E03263D3}" srcOrd="0" destOrd="0" presId="urn:microsoft.com/office/officeart/2005/8/layout/hierarchy1"/>
    <dgm:cxn modelId="{1BB85014-D7EA-4B7A-B082-24B9FDBB4A28}" type="presOf" srcId="{242CB163-D984-4DDB-88F8-480BEAC78FC9}" destId="{DA53E8EE-E5FE-4012-9842-5D6BE0F5F35A}" srcOrd="0" destOrd="0" presId="urn:microsoft.com/office/officeart/2005/8/layout/hierarchy1"/>
    <dgm:cxn modelId="{B2148818-3232-40C8-B644-E22F74EE9AC6}" srcId="{3999E7C0-C3A3-4FF1-9464-0F5AB91F4D66}" destId="{78C38E3F-BE0D-4966-9596-9AB99662F775}" srcOrd="0" destOrd="0" parTransId="{3E0198C9-813D-416C-8864-A86AEB9E70B1}" sibTransId="{6EB82D39-10A6-4FD0-AD79-660BBF09E208}"/>
    <dgm:cxn modelId="{4B51551C-43DA-453B-BC7E-48C3083650D3}" type="presOf" srcId="{133AAF8D-C089-4BE5-A269-7955F0DEB941}" destId="{0BEDA6CA-B8F8-4472-B4B3-B64DAA8CAE00}" srcOrd="0" destOrd="0" presId="urn:microsoft.com/office/officeart/2005/8/layout/hierarchy1"/>
    <dgm:cxn modelId="{06E94330-5D79-4011-8FFE-3C36FE52E22C}" type="presOf" srcId="{0DF6ADB2-D400-472A-9803-CB123F4A7253}" destId="{CCB1D0F2-A232-408E-8DCA-19898BE99DC9}" srcOrd="0" destOrd="0" presId="urn:microsoft.com/office/officeart/2005/8/layout/hierarchy1"/>
    <dgm:cxn modelId="{D8402D3A-3F38-47AF-8224-959623405C31}" type="presOf" srcId="{3999E7C0-C3A3-4FF1-9464-0F5AB91F4D66}" destId="{7FF405B2-9585-4D73-AA5E-4B8C444FC1EB}" srcOrd="0" destOrd="0" presId="urn:microsoft.com/office/officeart/2005/8/layout/hierarchy1"/>
    <dgm:cxn modelId="{5B10F147-24E2-421D-8667-4A70B4910619}" srcId="{E8C503FA-8A5F-4E5C-9616-3DF3A1DD9324}" destId="{0DF6ADB2-D400-472A-9803-CB123F4A7253}" srcOrd="0" destOrd="0" parTransId="{46FCD6D0-4193-4C27-B250-F10E3D28F94C}" sibTransId="{BDA64737-0BA1-4603-AB42-5D542E767E0A}"/>
    <dgm:cxn modelId="{0EE08048-89AD-444D-B83C-67A318C6B803}" type="presOf" srcId="{0CA77373-BE37-4BBC-B7C1-4F95B91FC1C2}" destId="{A41FFCAD-5ADB-4251-810C-8ABCAA9847A1}" srcOrd="0" destOrd="0" presId="urn:microsoft.com/office/officeart/2005/8/layout/hierarchy1"/>
    <dgm:cxn modelId="{F1961975-1EA7-467D-A70B-60CCC066B4E8}" srcId="{133AAF8D-C089-4BE5-A269-7955F0DEB941}" destId="{3999E7C0-C3A3-4FF1-9464-0F5AB91F4D66}" srcOrd="2" destOrd="0" parTransId="{97F60CD4-DB6C-4642-9A51-2D3425CBCAFF}" sibTransId="{6F5377BB-81CF-43A5-8C10-E7C6B7671FCD}"/>
    <dgm:cxn modelId="{506AFA57-B030-4189-B894-F4A6C42CB7A6}" srcId="{133AAF8D-C089-4BE5-A269-7955F0DEB941}" destId="{E8C503FA-8A5F-4E5C-9616-3DF3A1DD9324}" srcOrd="1" destOrd="0" parTransId="{57CE20A3-BA17-4F46-8F6C-02E86D5D12BF}" sibTransId="{A0ECDC63-EF76-4149-BCCA-D116C8240864}"/>
    <dgm:cxn modelId="{8BD18A8D-BDA6-44BB-A481-86D28962490B}" srcId="{242CB163-D984-4DDB-88F8-480BEAC78FC9}" destId="{66B6024A-8DDF-4AEB-9C2B-8AE74D527A43}" srcOrd="0" destOrd="0" parTransId="{B73342EE-C2EF-4229-BE43-744010B5A11F}" sibTransId="{7B239955-B7D2-4632-809F-4B4FF71525D0}"/>
    <dgm:cxn modelId="{409402A3-D487-4E61-B214-149114F7854F}" type="presOf" srcId="{E57078CB-3596-479C-A71D-EAA178FFE42A}" destId="{F2C22AF3-DABB-4664-8629-B271B1BD2F1F}" srcOrd="0" destOrd="0" presId="urn:microsoft.com/office/officeart/2005/8/layout/hierarchy1"/>
    <dgm:cxn modelId="{376A25C6-01F6-4DF1-9AB8-98C697A1F4A0}" srcId="{133AAF8D-C089-4BE5-A269-7955F0DEB941}" destId="{242CB163-D984-4DDB-88F8-480BEAC78FC9}" srcOrd="0" destOrd="0" parTransId="{B6420908-9A28-4C97-B4C2-59FCE29477C8}" sibTransId="{1D4F52E2-2556-4284-8974-40D3EA599CB5}"/>
    <dgm:cxn modelId="{0BD350DD-4401-4185-B728-3F594EE7EDDC}" type="presOf" srcId="{E8C503FA-8A5F-4E5C-9616-3DF3A1DD9324}" destId="{4D87F17D-E26F-4BAF-A5B3-9E7236F00E5C}" srcOrd="0" destOrd="0" presId="urn:microsoft.com/office/officeart/2005/8/layout/hierarchy1"/>
    <dgm:cxn modelId="{83912DE5-DA56-418F-9D00-8EC666658749}" srcId="{E8C503FA-8A5F-4E5C-9616-3DF3A1DD9324}" destId="{E57078CB-3596-479C-A71D-EAA178FFE42A}" srcOrd="1" destOrd="0" parTransId="{0CA77373-BE37-4BBC-B7C1-4F95B91FC1C2}" sibTransId="{214FD628-D15C-494D-B5EF-A1DFA643327C}"/>
    <dgm:cxn modelId="{B38100ED-95A4-40AC-B869-0042014B1C67}" type="presOf" srcId="{46FCD6D0-4193-4C27-B250-F10E3D28F94C}" destId="{AF501F64-AA48-404F-807D-66D07C10B0C8}" srcOrd="0" destOrd="0" presId="urn:microsoft.com/office/officeart/2005/8/layout/hierarchy1"/>
    <dgm:cxn modelId="{E138F8F8-E04C-4008-B13F-EA062E9E7C54}" type="presOf" srcId="{78C38E3F-BE0D-4966-9596-9AB99662F775}" destId="{84CB498D-06FA-4532-98AB-E93FA0004DEC}" srcOrd="0" destOrd="0" presId="urn:microsoft.com/office/officeart/2005/8/layout/hierarchy1"/>
    <dgm:cxn modelId="{995FACFC-9FAE-4E99-95E9-FFBFA243EAA0}" type="presOf" srcId="{66B6024A-8DDF-4AEB-9C2B-8AE74D527A43}" destId="{4FEEC91A-B81F-4342-8F45-6901E8691A3E}" srcOrd="0" destOrd="0" presId="urn:microsoft.com/office/officeart/2005/8/layout/hierarchy1"/>
    <dgm:cxn modelId="{98F27DA0-ACCC-41CF-BF65-DC3843ADBC82}" type="presParOf" srcId="{0BEDA6CA-B8F8-4472-B4B3-B64DAA8CAE00}" destId="{436F020C-8F24-4964-8AE8-CD82B0597DF9}" srcOrd="0" destOrd="0" presId="urn:microsoft.com/office/officeart/2005/8/layout/hierarchy1"/>
    <dgm:cxn modelId="{4501EBD5-7414-4B17-8AC5-2532247DBABD}" type="presParOf" srcId="{436F020C-8F24-4964-8AE8-CD82B0597DF9}" destId="{CFB40DCD-3A36-4B67-AA1A-E70D54D5B6F8}" srcOrd="0" destOrd="0" presId="urn:microsoft.com/office/officeart/2005/8/layout/hierarchy1"/>
    <dgm:cxn modelId="{8403B01B-AB9F-4FF2-B15A-41226D344338}" type="presParOf" srcId="{CFB40DCD-3A36-4B67-AA1A-E70D54D5B6F8}" destId="{0799755A-5CD0-4372-81CB-7704944FD12D}" srcOrd="0" destOrd="0" presId="urn:microsoft.com/office/officeart/2005/8/layout/hierarchy1"/>
    <dgm:cxn modelId="{F026E84E-DCEE-41C7-A2E0-1D1509C55EC9}" type="presParOf" srcId="{CFB40DCD-3A36-4B67-AA1A-E70D54D5B6F8}" destId="{DA53E8EE-E5FE-4012-9842-5D6BE0F5F35A}" srcOrd="1" destOrd="0" presId="urn:microsoft.com/office/officeart/2005/8/layout/hierarchy1"/>
    <dgm:cxn modelId="{01483E51-406D-45FD-AF98-8858ED57A4DC}" type="presParOf" srcId="{436F020C-8F24-4964-8AE8-CD82B0597DF9}" destId="{204734E1-8649-4993-9AA0-23A3043A3073}" srcOrd="1" destOrd="0" presId="urn:microsoft.com/office/officeart/2005/8/layout/hierarchy1"/>
    <dgm:cxn modelId="{D5BD11D6-F788-42B4-8EC5-1C9155E5733F}" type="presParOf" srcId="{204734E1-8649-4993-9AA0-23A3043A3073}" destId="{444BCCA7-30B1-440A-AF75-CE8B6DA6EA7C}" srcOrd="0" destOrd="0" presId="urn:microsoft.com/office/officeart/2005/8/layout/hierarchy1"/>
    <dgm:cxn modelId="{B2F2C8F8-2124-48D8-8483-887A2031D6F1}" type="presParOf" srcId="{204734E1-8649-4993-9AA0-23A3043A3073}" destId="{A140FBAB-E4C7-42B6-95A6-0606499411B4}" srcOrd="1" destOrd="0" presId="urn:microsoft.com/office/officeart/2005/8/layout/hierarchy1"/>
    <dgm:cxn modelId="{199749F3-F4C5-4C3B-B254-1A62C1C80365}" type="presParOf" srcId="{A140FBAB-E4C7-42B6-95A6-0606499411B4}" destId="{B5A53F7D-66CA-4515-BED7-8942D330FC6F}" srcOrd="0" destOrd="0" presId="urn:microsoft.com/office/officeart/2005/8/layout/hierarchy1"/>
    <dgm:cxn modelId="{1F49CE6A-AF03-48AB-8975-10CB8D2A3F29}" type="presParOf" srcId="{B5A53F7D-66CA-4515-BED7-8942D330FC6F}" destId="{38046440-B9C9-466C-BD11-48BA8B44D361}" srcOrd="0" destOrd="0" presId="urn:microsoft.com/office/officeart/2005/8/layout/hierarchy1"/>
    <dgm:cxn modelId="{C0F17566-7E25-42E5-B326-92BDF02D5E6C}" type="presParOf" srcId="{B5A53F7D-66CA-4515-BED7-8942D330FC6F}" destId="{4FEEC91A-B81F-4342-8F45-6901E8691A3E}" srcOrd="1" destOrd="0" presId="urn:microsoft.com/office/officeart/2005/8/layout/hierarchy1"/>
    <dgm:cxn modelId="{CBB2E865-D0C3-4C50-8704-4BD143673959}" type="presParOf" srcId="{A140FBAB-E4C7-42B6-95A6-0606499411B4}" destId="{6C3211F4-F8A6-45B4-8912-36CEA85B80B7}" srcOrd="1" destOrd="0" presId="urn:microsoft.com/office/officeart/2005/8/layout/hierarchy1"/>
    <dgm:cxn modelId="{8A49570B-AE51-485C-B633-4F3022FDC00F}" type="presParOf" srcId="{0BEDA6CA-B8F8-4472-B4B3-B64DAA8CAE00}" destId="{3ADD9A67-5B5F-4C5F-9930-6EA318EA787B}" srcOrd="1" destOrd="0" presId="urn:microsoft.com/office/officeart/2005/8/layout/hierarchy1"/>
    <dgm:cxn modelId="{322F1C29-9D9F-4D4B-933D-01D6411C027A}" type="presParOf" srcId="{3ADD9A67-5B5F-4C5F-9930-6EA318EA787B}" destId="{837F49C7-6B78-490F-A4AE-CA6BEC408DC7}" srcOrd="0" destOrd="0" presId="urn:microsoft.com/office/officeart/2005/8/layout/hierarchy1"/>
    <dgm:cxn modelId="{3527EE64-5D40-4153-A06E-6D418BEABE40}" type="presParOf" srcId="{837F49C7-6B78-490F-A4AE-CA6BEC408DC7}" destId="{45FD1145-F795-4D0C-A184-E1D6CB70E2AA}" srcOrd="0" destOrd="0" presId="urn:microsoft.com/office/officeart/2005/8/layout/hierarchy1"/>
    <dgm:cxn modelId="{F64022D8-5FDC-420E-BFB4-ACF9E06193B6}" type="presParOf" srcId="{837F49C7-6B78-490F-A4AE-CA6BEC408DC7}" destId="{4D87F17D-E26F-4BAF-A5B3-9E7236F00E5C}" srcOrd="1" destOrd="0" presId="urn:microsoft.com/office/officeart/2005/8/layout/hierarchy1"/>
    <dgm:cxn modelId="{494870F2-1FB1-436B-B062-B78F96BA8F3D}" type="presParOf" srcId="{3ADD9A67-5B5F-4C5F-9930-6EA318EA787B}" destId="{3C419BE1-B4EA-4A5F-B795-5F419CCBCDD0}" srcOrd="1" destOrd="0" presId="urn:microsoft.com/office/officeart/2005/8/layout/hierarchy1"/>
    <dgm:cxn modelId="{F87F4FB4-EE57-4118-8335-4B9B2EAD3ACF}" type="presParOf" srcId="{3C419BE1-B4EA-4A5F-B795-5F419CCBCDD0}" destId="{AF501F64-AA48-404F-807D-66D07C10B0C8}" srcOrd="0" destOrd="0" presId="urn:microsoft.com/office/officeart/2005/8/layout/hierarchy1"/>
    <dgm:cxn modelId="{0BF9E47D-5647-4AF7-962A-CD56C1654F29}" type="presParOf" srcId="{3C419BE1-B4EA-4A5F-B795-5F419CCBCDD0}" destId="{2696C9E6-1BB9-4265-B073-0EECB39DCCE8}" srcOrd="1" destOrd="0" presId="urn:microsoft.com/office/officeart/2005/8/layout/hierarchy1"/>
    <dgm:cxn modelId="{DD71E614-72B5-4CCF-8DCE-8B8337537E0E}" type="presParOf" srcId="{2696C9E6-1BB9-4265-B073-0EECB39DCCE8}" destId="{D42EA315-3E3B-48EE-B80C-CCCF0B46D1A2}" srcOrd="0" destOrd="0" presId="urn:microsoft.com/office/officeart/2005/8/layout/hierarchy1"/>
    <dgm:cxn modelId="{86806199-5800-4728-80F2-62CC652C73A5}" type="presParOf" srcId="{D42EA315-3E3B-48EE-B80C-CCCF0B46D1A2}" destId="{6737829A-E5F3-4D41-97D4-BEEB118C28A5}" srcOrd="0" destOrd="0" presId="urn:microsoft.com/office/officeart/2005/8/layout/hierarchy1"/>
    <dgm:cxn modelId="{1884E13C-CE05-4643-8415-F5A5F9E22308}" type="presParOf" srcId="{D42EA315-3E3B-48EE-B80C-CCCF0B46D1A2}" destId="{CCB1D0F2-A232-408E-8DCA-19898BE99DC9}" srcOrd="1" destOrd="0" presId="urn:microsoft.com/office/officeart/2005/8/layout/hierarchy1"/>
    <dgm:cxn modelId="{C4B16725-B14F-4E69-8526-7706303646CF}" type="presParOf" srcId="{2696C9E6-1BB9-4265-B073-0EECB39DCCE8}" destId="{8ACFA417-1ACE-42EF-80F0-18F5898AFC91}" srcOrd="1" destOrd="0" presId="urn:microsoft.com/office/officeart/2005/8/layout/hierarchy1"/>
    <dgm:cxn modelId="{FF922E65-EA81-4A7E-897C-B64179AFE78D}" type="presParOf" srcId="{3C419BE1-B4EA-4A5F-B795-5F419CCBCDD0}" destId="{A41FFCAD-5ADB-4251-810C-8ABCAA9847A1}" srcOrd="2" destOrd="0" presId="urn:microsoft.com/office/officeart/2005/8/layout/hierarchy1"/>
    <dgm:cxn modelId="{893D52F1-63F9-4A4C-9C57-E5A84B161E6E}" type="presParOf" srcId="{3C419BE1-B4EA-4A5F-B795-5F419CCBCDD0}" destId="{03C32AF3-7A1C-4927-A53A-0C77E72622CE}" srcOrd="3" destOrd="0" presId="urn:microsoft.com/office/officeart/2005/8/layout/hierarchy1"/>
    <dgm:cxn modelId="{6C5B809C-CD37-4F58-9507-843A7D9F2E20}" type="presParOf" srcId="{03C32AF3-7A1C-4927-A53A-0C77E72622CE}" destId="{56249262-1FDA-4303-BA37-A467EE61F619}" srcOrd="0" destOrd="0" presId="urn:microsoft.com/office/officeart/2005/8/layout/hierarchy1"/>
    <dgm:cxn modelId="{2F1F35C0-C39E-48AE-B5B2-A9D3D75D27DB}" type="presParOf" srcId="{56249262-1FDA-4303-BA37-A467EE61F619}" destId="{126B3F6F-DB1A-4466-8C3F-C7BC667B8BBA}" srcOrd="0" destOrd="0" presId="urn:microsoft.com/office/officeart/2005/8/layout/hierarchy1"/>
    <dgm:cxn modelId="{0E79C9B0-C01E-4ABA-9C34-B95DD68C14CE}" type="presParOf" srcId="{56249262-1FDA-4303-BA37-A467EE61F619}" destId="{F2C22AF3-DABB-4664-8629-B271B1BD2F1F}" srcOrd="1" destOrd="0" presId="urn:microsoft.com/office/officeart/2005/8/layout/hierarchy1"/>
    <dgm:cxn modelId="{B41BBFF0-917E-461E-BB60-92B8B2F54FB5}" type="presParOf" srcId="{03C32AF3-7A1C-4927-A53A-0C77E72622CE}" destId="{E0FCD02E-01DF-4092-ADD4-13E82C65AE79}" srcOrd="1" destOrd="0" presId="urn:microsoft.com/office/officeart/2005/8/layout/hierarchy1"/>
    <dgm:cxn modelId="{EED5446E-E52F-469A-86FE-2359FE91A9A4}" type="presParOf" srcId="{0BEDA6CA-B8F8-4472-B4B3-B64DAA8CAE00}" destId="{A48BCFDF-96B8-42A8-AEEC-CEEA1E5D8A3D}" srcOrd="2" destOrd="0" presId="urn:microsoft.com/office/officeart/2005/8/layout/hierarchy1"/>
    <dgm:cxn modelId="{7F5314E7-551B-4886-885B-CEB0E78FBA56}" type="presParOf" srcId="{A48BCFDF-96B8-42A8-AEEC-CEEA1E5D8A3D}" destId="{3774F6A7-6A76-485E-8061-66F8CD518455}" srcOrd="0" destOrd="0" presId="urn:microsoft.com/office/officeart/2005/8/layout/hierarchy1"/>
    <dgm:cxn modelId="{A07ABC9A-28B6-4C21-AFBB-111FE36C810F}" type="presParOf" srcId="{3774F6A7-6A76-485E-8061-66F8CD518455}" destId="{7BE66F8A-15DF-4D05-AA90-DF32E760BFFA}" srcOrd="0" destOrd="0" presId="urn:microsoft.com/office/officeart/2005/8/layout/hierarchy1"/>
    <dgm:cxn modelId="{E9E315FC-302E-4436-A8B8-B02551409063}" type="presParOf" srcId="{3774F6A7-6A76-485E-8061-66F8CD518455}" destId="{7FF405B2-9585-4D73-AA5E-4B8C444FC1EB}" srcOrd="1" destOrd="0" presId="urn:microsoft.com/office/officeart/2005/8/layout/hierarchy1"/>
    <dgm:cxn modelId="{C9065DAC-2A51-4684-958E-CE3C2A12681E}" type="presParOf" srcId="{A48BCFDF-96B8-42A8-AEEC-CEEA1E5D8A3D}" destId="{D5868533-3B74-4C79-89B0-1456F0304318}" srcOrd="1" destOrd="0" presId="urn:microsoft.com/office/officeart/2005/8/layout/hierarchy1"/>
    <dgm:cxn modelId="{F2E07878-81CC-448F-B2F4-249A79DA0C38}" type="presParOf" srcId="{D5868533-3B74-4C79-89B0-1456F0304318}" destId="{0EF34D28-E907-4E10-8C19-9AD0E03263D3}" srcOrd="0" destOrd="0" presId="urn:microsoft.com/office/officeart/2005/8/layout/hierarchy1"/>
    <dgm:cxn modelId="{24880F28-ECC7-4C76-AEFB-26B2FC7F131E}" type="presParOf" srcId="{D5868533-3B74-4C79-89B0-1456F0304318}" destId="{2018D581-DAEF-4EF5-B67F-C5B435FFC929}" srcOrd="1" destOrd="0" presId="urn:microsoft.com/office/officeart/2005/8/layout/hierarchy1"/>
    <dgm:cxn modelId="{67604725-CBA9-4292-BFB7-721D4B746F22}" type="presParOf" srcId="{2018D581-DAEF-4EF5-B67F-C5B435FFC929}" destId="{857D5227-47F6-4BBC-820E-CF4AE639F105}" srcOrd="0" destOrd="0" presId="urn:microsoft.com/office/officeart/2005/8/layout/hierarchy1"/>
    <dgm:cxn modelId="{2800109E-1654-477E-B71E-656F0B550741}" type="presParOf" srcId="{857D5227-47F6-4BBC-820E-CF4AE639F105}" destId="{C3C9DF4B-7DB4-4246-BF56-3760679929E2}" srcOrd="0" destOrd="0" presId="urn:microsoft.com/office/officeart/2005/8/layout/hierarchy1"/>
    <dgm:cxn modelId="{4BB586D4-E8AB-40BD-8D0B-23D19675A075}" type="presParOf" srcId="{857D5227-47F6-4BBC-820E-CF4AE639F105}" destId="{84CB498D-06FA-4532-98AB-E93FA0004DEC}" srcOrd="1" destOrd="0" presId="urn:microsoft.com/office/officeart/2005/8/layout/hierarchy1"/>
    <dgm:cxn modelId="{37D232C2-A693-4BDA-9A56-ACCCE6E38F79}" type="presParOf" srcId="{2018D581-DAEF-4EF5-B67F-C5B435FFC929}" destId="{3392A839-1327-4AC7-846B-4248F8B2C4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3D2AE4-16EA-4DE6-AC0A-93CA8747A6B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AC9E20-0B3D-419E-84F0-88D461AC5E82}">
      <dgm:prSet/>
      <dgm:spPr/>
      <dgm:t>
        <a:bodyPr/>
        <a:lstStyle/>
        <a:p>
          <a:r>
            <a:rPr lang="en-US"/>
            <a:t>Finding the Job openings</a:t>
          </a:r>
        </a:p>
      </dgm:t>
    </dgm:pt>
    <dgm:pt modelId="{DCF0C113-FBDD-4DFF-9C04-5DE04997895E}" type="parTrans" cxnId="{A3E0B1CD-5B06-424A-94D5-FB1BD65D3A96}">
      <dgm:prSet/>
      <dgm:spPr/>
      <dgm:t>
        <a:bodyPr/>
        <a:lstStyle/>
        <a:p>
          <a:endParaRPr lang="en-US"/>
        </a:p>
      </dgm:t>
    </dgm:pt>
    <dgm:pt modelId="{B737F993-32F5-451A-B410-91202ABF5498}" type="sibTrans" cxnId="{A3E0B1CD-5B06-424A-94D5-FB1BD65D3A96}">
      <dgm:prSet/>
      <dgm:spPr/>
      <dgm:t>
        <a:bodyPr/>
        <a:lstStyle/>
        <a:p>
          <a:endParaRPr lang="en-US"/>
        </a:p>
      </dgm:t>
    </dgm:pt>
    <dgm:pt modelId="{2871FA3C-284E-495E-A291-E1B8AE317C0C}">
      <dgm:prSet/>
      <dgm:spPr/>
      <dgm:t>
        <a:bodyPr/>
        <a:lstStyle/>
        <a:p>
          <a:r>
            <a:rPr lang="en-US"/>
            <a:t>Researching the Schools</a:t>
          </a:r>
        </a:p>
      </dgm:t>
    </dgm:pt>
    <dgm:pt modelId="{F7D14F9B-2539-40AE-9639-6D7CED158146}" type="parTrans" cxnId="{1323F216-7AEC-48DA-B043-7A8774B2FA85}">
      <dgm:prSet/>
      <dgm:spPr/>
      <dgm:t>
        <a:bodyPr/>
        <a:lstStyle/>
        <a:p>
          <a:endParaRPr lang="en-US"/>
        </a:p>
      </dgm:t>
    </dgm:pt>
    <dgm:pt modelId="{7E49CC19-C0DD-439C-B68A-C1497DEE8600}" type="sibTrans" cxnId="{1323F216-7AEC-48DA-B043-7A8774B2FA85}">
      <dgm:prSet/>
      <dgm:spPr/>
      <dgm:t>
        <a:bodyPr/>
        <a:lstStyle/>
        <a:p>
          <a:endParaRPr lang="en-US"/>
        </a:p>
      </dgm:t>
    </dgm:pt>
    <dgm:pt modelId="{3775F9F1-5030-4752-A704-F232DFE87D76}">
      <dgm:prSet/>
      <dgm:spPr/>
      <dgm:t>
        <a:bodyPr/>
        <a:lstStyle/>
        <a:p>
          <a:r>
            <a:rPr lang="en-US"/>
            <a:t>Applications Essentials</a:t>
          </a:r>
        </a:p>
      </dgm:t>
    </dgm:pt>
    <dgm:pt modelId="{9C38C73D-7A5E-4725-B299-22A58D6EE604}" type="parTrans" cxnId="{F2D3730C-6F96-4D49-BB7F-0FB22A094A94}">
      <dgm:prSet/>
      <dgm:spPr/>
      <dgm:t>
        <a:bodyPr/>
        <a:lstStyle/>
        <a:p>
          <a:endParaRPr lang="en-US"/>
        </a:p>
      </dgm:t>
    </dgm:pt>
    <dgm:pt modelId="{9EEEA383-9279-40FF-B3FC-6B6905A8C4E2}" type="sibTrans" cxnId="{F2D3730C-6F96-4D49-BB7F-0FB22A094A94}">
      <dgm:prSet/>
      <dgm:spPr/>
      <dgm:t>
        <a:bodyPr/>
        <a:lstStyle/>
        <a:p>
          <a:endParaRPr lang="en-US"/>
        </a:p>
      </dgm:t>
    </dgm:pt>
    <dgm:pt modelId="{E7ABE1F8-6001-4885-A349-275C83C516E0}">
      <dgm:prSet/>
      <dgm:spPr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/>
            <a:t>Interviewing</a:t>
          </a:r>
        </a:p>
      </dgm:t>
    </dgm:pt>
    <dgm:pt modelId="{187B554A-C9C1-424F-B0F2-131A663BB38D}" type="parTrans" cxnId="{3008BF7F-ED54-4A60-B8C6-26B21CA1BAB9}">
      <dgm:prSet/>
      <dgm:spPr/>
      <dgm:t>
        <a:bodyPr/>
        <a:lstStyle/>
        <a:p>
          <a:endParaRPr lang="en-US"/>
        </a:p>
      </dgm:t>
    </dgm:pt>
    <dgm:pt modelId="{F5B5BEEA-9AB7-41C6-963F-2E38BCB86F13}" type="sibTrans" cxnId="{3008BF7F-ED54-4A60-B8C6-26B21CA1BAB9}">
      <dgm:prSet/>
      <dgm:spPr/>
      <dgm:t>
        <a:bodyPr/>
        <a:lstStyle/>
        <a:p>
          <a:endParaRPr lang="en-US"/>
        </a:p>
      </dgm:t>
    </dgm:pt>
    <dgm:pt modelId="{F1F30E1A-F703-4242-B56E-F6ACFF2112D2}" type="pres">
      <dgm:prSet presAssocID="{863D2AE4-16EA-4DE6-AC0A-93CA8747A6B4}" presName="linear" presStyleCnt="0">
        <dgm:presLayoutVars>
          <dgm:animLvl val="lvl"/>
          <dgm:resizeHandles val="exact"/>
        </dgm:presLayoutVars>
      </dgm:prSet>
      <dgm:spPr/>
    </dgm:pt>
    <dgm:pt modelId="{80BD7E98-6A78-4881-BB5E-55A9745B5CE2}" type="pres">
      <dgm:prSet presAssocID="{53AC9E20-0B3D-419E-84F0-88D461AC5E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E214BDD-ABF9-421F-AB5C-FB8FB0FAB1D5}" type="pres">
      <dgm:prSet presAssocID="{B737F993-32F5-451A-B410-91202ABF5498}" presName="spacer" presStyleCnt="0"/>
      <dgm:spPr/>
    </dgm:pt>
    <dgm:pt modelId="{BA1F4610-8838-456F-B983-D6054682B6DC}" type="pres">
      <dgm:prSet presAssocID="{2871FA3C-284E-495E-A291-E1B8AE317C0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55B0B5-575C-498F-B4DE-FEE36D345C55}" type="pres">
      <dgm:prSet presAssocID="{7E49CC19-C0DD-439C-B68A-C1497DEE8600}" presName="spacer" presStyleCnt="0"/>
      <dgm:spPr/>
    </dgm:pt>
    <dgm:pt modelId="{6FADCA47-EFD9-4524-8D37-D95E02617D82}" type="pres">
      <dgm:prSet presAssocID="{3775F9F1-5030-4752-A704-F232DFE87D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6525322-5492-4D0A-A95C-BC77B6C11DC4}" type="pres">
      <dgm:prSet presAssocID="{9EEEA383-9279-40FF-B3FC-6B6905A8C4E2}" presName="spacer" presStyleCnt="0"/>
      <dgm:spPr/>
    </dgm:pt>
    <dgm:pt modelId="{DF4A7C0D-7824-4F22-9925-DE4BE45F3456}" type="pres">
      <dgm:prSet presAssocID="{E7ABE1F8-6001-4885-A349-275C83C516E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2D3730C-6F96-4D49-BB7F-0FB22A094A94}" srcId="{863D2AE4-16EA-4DE6-AC0A-93CA8747A6B4}" destId="{3775F9F1-5030-4752-A704-F232DFE87D76}" srcOrd="2" destOrd="0" parTransId="{9C38C73D-7A5E-4725-B299-22A58D6EE604}" sibTransId="{9EEEA383-9279-40FF-B3FC-6B6905A8C4E2}"/>
    <dgm:cxn modelId="{1323F216-7AEC-48DA-B043-7A8774B2FA85}" srcId="{863D2AE4-16EA-4DE6-AC0A-93CA8747A6B4}" destId="{2871FA3C-284E-495E-A291-E1B8AE317C0C}" srcOrd="1" destOrd="0" parTransId="{F7D14F9B-2539-40AE-9639-6D7CED158146}" sibTransId="{7E49CC19-C0DD-439C-B68A-C1497DEE8600}"/>
    <dgm:cxn modelId="{B24B973F-7706-45D3-8CBE-E9F921D22CF2}" type="presOf" srcId="{2871FA3C-284E-495E-A291-E1B8AE317C0C}" destId="{BA1F4610-8838-456F-B983-D6054682B6DC}" srcOrd="0" destOrd="0" presId="urn:microsoft.com/office/officeart/2005/8/layout/vList2"/>
    <dgm:cxn modelId="{6E773C78-0B70-4932-A050-1CC2B2A08DD6}" type="presOf" srcId="{3775F9F1-5030-4752-A704-F232DFE87D76}" destId="{6FADCA47-EFD9-4524-8D37-D95E02617D82}" srcOrd="0" destOrd="0" presId="urn:microsoft.com/office/officeart/2005/8/layout/vList2"/>
    <dgm:cxn modelId="{3008BF7F-ED54-4A60-B8C6-26B21CA1BAB9}" srcId="{863D2AE4-16EA-4DE6-AC0A-93CA8747A6B4}" destId="{E7ABE1F8-6001-4885-A349-275C83C516E0}" srcOrd="3" destOrd="0" parTransId="{187B554A-C9C1-424F-B0F2-131A663BB38D}" sibTransId="{F5B5BEEA-9AB7-41C6-963F-2E38BCB86F13}"/>
    <dgm:cxn modelId="{F1EF2E80-BCBF-4330-9CE7-932FDEAA9D72}" type="presOf" srcId="{863D2AE4-16EA-4DE6-AC0A-93CA8747A6B4}" destId="{F1F30E1A-F703-4242-B56E-F6ACFF2112D2}" srcOrd="0" destOrd="0" presId="urn:microsoft.com/office/officeart/2005/8/layout/vList2"/>
    <dgm:cxn modelId="{74533DBB-F71B-41DE-8AFB-3D478077D77E}" type="presOf" srcId="{E7ABE1F8-6001-4885-A349-275C83C516E0}" destId="{DF4A7C0D-7824-4F22-9925-DE4BE45F3456}" srcOrd="0" destOrd="0" presId="urn:microsoft.com/office/officeart/2005/8/layout/vList2"/>
    <dgm:cxn modelId="{AC3CCABF-45DA-4A69-9A3A-04784FC43535}" type="presOf" srcId="{53AC9E20-0B3D-419E-84F0-88D461AC5E82}" destId="{80BD7E98-6A78-4881-BB5E-55A9745B5CE2}" srcOrd="0" destOrd="0" presId="urn:microsoft.com/office/officeart/2005/8/layout/vList2"/>
    <dgm:cxn modelId="{A3E0B1CD-5B06-424A-94D5-FB1BD65D3A96}" srcId="{863D2AE4-16EA-4DE6-AC0A-93CA8747A6B4}" destId="{53AC9E20-0B3D-419E-84F0-88D461AC5E82}" srcOrd="0" destOrd="0" parTransId="{DCF0C113-FBDD-4DFF-9C04-5DE04997895E}" sibTransId="{B737F993-32F5-451A-B410-91202ABF5498}"/>
    <dgm:cxn modelId="{2B80378C-658D-40F5-90CE-ABDFF1E14E2F}" type="presParOf" srcId="{F1F30E1A-F703-4242-B56E-F6ACFF2112D2}" destId="{80BD7E98-6A78-4881-BB5E-55A9745B5CE2}" srcOrd="0" destOrd="0" presId="urn:microsoft.com/office/officeart/2005/8/layout/vList2"/>
    <dgm:cxn modelId="{083BBAE3-E96B-4938-BE4E-91B79C5F744B}" type="presParOf" srcId="{F1F30E1A-F703-4242-B56E-F6ACFF2112D2}" destId="{9E214BDD-ABF9-421F-AB5C-FB8FB0FAB1D5}" srcOrd="1" destOrd="0" presId="urn:microsoft.com/office/officeart/2005/8/layout/vList2"/>
    <dgm:cxn modelId="{C9A0FCAB-5101-4566-903D-0730D02FC0D7}" type="presParOf" srcId="{F1F30E1A-F703-4242-B56E-F6ACFF2112D2}" destId="{BA1F4610-8838-456F-B983-D6054682B6DC}" srcOrd="2" destOrd="0" presId="urn:microsoft.com/office/officeart/2005/8/layout/vList2"/>
    <dgm:cxn modelId="{28E648BC-126C-4310-A3D7-D03F8EB97C5E}" type="presParOf" srcId="{F1F30E1A-F703-4242-B56E-F6ACFF2112D2}" destId="{C555B0B5-575C-498F-B4DE-FEE36D345C55}" srcOrd="3" destOrd="0" presId="urn:microsoft.com/office/officeart/2005/8/layout/vList2"/>
    <dgm:cxn modelId="{8D35B189-584A-461B-9792-0E6E71CD14EA}" type="presParOf" srcId="{F1F30E1A-F703-4242-B56E-F6ACFF2112D2}" destId="{6FADCA47-EFD9-4524-8D37-D95E02617D82}" srcOrd="4" destOrd="0" presId="urn:microsoft.com/office/officeart/2005/8/layout/vList2"/>
    <dgm:cxn modelId="{CF6258CE-3BA5-4A9B-8AD3-FC2797A3C033}" type="presParOf" srcId="{F1F30E1A-F703-4242-B56E-F6ACFF2112D2}" destId="{96525322-5492-4D0A-A95C-BC77B6C11DC4}" srcOrd="5" destOrd="0" presId="urn:microsoft.com/office/officeart/2005/8/layout/vList2"/>
    <dgm:cxn modelId="{1C1BC897-859E-4CBE-8EA8-37A336F5D4A5}" type="presParOf" srcId="{F1F30E1A-F703-4242-B56E-F6ACFF2112D2}" destId="{DF4A7C0D-7824-4F22-9925-DE4BE45F345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7E98-6A78-4881-BB5E-55A9745B5CE2}">
      <dsp:nvSpPr>
        <dsp:cNvPr id="0" name=""/>
        <dsp:cNvSpPr/>
      </dsp:nvSpPr>
      <dsp:spPr>
        <a:xfrm>
          <a:off x="0" y="226902"/>
          <a:ext cx="6090162" cy="1055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Finding the Job openings</a:t>
          </a:r>
        </a:p>
      </dsp:txBody>
      <dsp:txXfrm>
        <a:off x="51517" y="278419"/>
        <a:ext cx="5987128" cy="952306"/>
      </dsp:txXfrm>
    </dsp:sp>
    <dsp:sp modelId="{BA1F4610-8838-456F-B983-D6054682B6DC}">
      <dsp:nvSpPr>
        <dsp:cNvPr id="0" name=""/>
        <dsp:cNvSpPr/>
      </dsp:nvSpPr>
      <dsp:spPr>
        <a:xfrm>
          <a:off x="0" y="1408962"/>
          <a:ext cx="6090162" cy="1055340"/>
        </a:xfrm>
        <a:prstGeom prst="roundRect">
          <a:avLst/>
        </a:prstGeom>
        <a:solidFill>
          <a:schemeClr val="accent2">
            <a:hueOff val="503992"/>
            <a:satOff val="-22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Researching the Schools</a:t>
          </a:r>
        </a:p>
      </dsp:txBody>
      <dsp:txXfrm>
        <a:off x="51517" y="1460479"/>
        <a:ext cx="5987128" cy="952306"/>
      </dsp:txXfrm>
    </dsp:sp>
    <dsp:sp modelId="{6FADCA47-EFD9-4524-8D37-D95E02617D82}">
      <dsp:nvSpPr>
        <dsp:cNvPr id="0" name=""/>
        <dsp:cNvSpPr/>
      </dsp:nvSpPr>
      <dsp:spPr>
        <a:xfrm>
          <a:off x="0" y="2591023"/>
          <a:ext cx="6090162" cy="1055340"/>
        </a:xfrm>
        <a:prstGeom prst="roundRect">
          <a:avLst/>
        </a:prstGeom>
        <a:solidFill>
          <a:schemeClr val="accent2">
            <a:hueOff val="1007983"/>
            <a:satOff val="-455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Applications Essentials</a:t>
          </a:r>
        </a:p>
      </dsp:txBody>
      <dsp:txXfrm>
        <a:off x="51517" y="2642540"/>
        <a:ext cx="5987128" cy="952306"/>
      </dsp:txXfrm>
    </dsp:sp>
    <dsp:sp modelId="{DF4A7C0D-7824-4F22-9925-DE4BE45F3456}">
      <dsp:nvSpPr>
        <dsp:cNvPr id="0" name=""/>
        <dsp:cNvSpPr/>
      </dsp:nvSpPr>
      <dsp:spPr>
        <a:xfrm>
          <a:off x="0" y="3773083"/>
          <a:ext cx="6090162" cy="1055340"/>
        </a:xfrm>
        <a:prstGeom prst="roundRect">
          <a:avLst/>
        </a:prstGeom>
        <a:solidFill>
          <a:schemeClr val="accent2">
            <a:hueOff val="1511975"/>
            <a:satOff val="-683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Interviewing</a:t>
          </a:r>
        </a:p>
      </dsp:txBody>
      <dsp:txXfrm>
        <a:off x="51517" y="3824600"/>
        <a:ext cx="5987128" cy="952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7E98-6A78-4881-BB5E-55A9745B5CE2}">
      <dsp:nvSpPr>
        <dsp:cNvPr id="0" name=""/>
        <dsp:cNvSpPr/>
      </dsp:nvSpPr>
      <dsp:spPr>
        <a:xfrm>
          <a:off x="0" y="226902"/>
          <a:ext cx="6090162" cy="1055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Finding the Job openings</a:t>
          </a:r>
        </a:p>
      </dsp:txBody>
      <dsp:txXfrm>
        <a:off x="51517" y="278419"/>
        <a:ext cx="5987128" cy="952306"/>
      </dsp:txXfrm>
    </dsp:sp>
    <dsp:sp modelId="{BA1F4610-8838-456F-B983-D6054682B6DC}">
      <dsp:nvSpPr>
        <dsp:cNvPr id="0" name=""/>
        <dsp:cNvSpPr/>
      </dsp:nvSpPr>
      <dsp:spPr>
        <a:xfrm>
          <a:off x="0" y="1408962"/>
          <a:ext cx="6090162" cy="1055340"/>
        </a:xfrm>
        <a:prstGeom prst="roundRect">
          <a:avLst/>
        </a:prstGeom>
        <a:solidFill>
          <a:schemeClr val="accent2">
            <a:hueOff val="503992"/>
            <a:satOff val="-22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Researching the Schools</a:t>
          </a:r>
        </a:p>
      </dsp:txBody>
      <dsp:txXfrm>
        <a:off x="51517" y="1460479"/>
        <a:ext cx="5987128" cy="952306"/>
      </dsp:txXfrm>
    </dsp:sp>
    <dsp:sp modelId="{6FADCA47-EFD9-4524-8D37-D95E02617D82}">
      <dsp:nvSpPr>
        <dsp:cNvPr id="0" name=""/>
        <dsp:cNvSpPr/>
      </dsp:nvSpPr>
      <dsp:spPr>
        <a:xfrm>
          <a:off x="0" y="2591023"/>
          <a:ext cx="6090162" cy="1055340"/>
        </a:xfrm>
        <a:prstGeom prst="roundRect">
          <a:avLst/>
        </a:prstGeom>
        <a:solidFill>
          <a:schemeClr val="accent2">
            <a:hueOff val="1007983"/>
            <a:satOff val="-455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Applications Essentials</a:t>
          </a:r>
        </a:p>
      </dsp:txBody>
      <dsp:txXfrm>
        <a:off x="51517" y="2642540"/>
        <a:ext cx="5987128" cy="952306"/>
      </dsp:txXfrm>
    </dsp:sp>
    <dsp:sp modelId="{DF4A7C0D-7824-4F22-9925-DE4BE45F3456}">
      <dsp:nvSpPr>
        <dsp:cNvPr id="0" name=""/>
        <dsp:cNvSpPr/>
      </dsp:nvSpPr>
      <dsp:spPr>
        <a:xfrm>
          <a:off x="0" y="3773083"/>
          <a:ext cx="6090162" cy="1055340"/>
        </a:xfrm>
        <a:prstGeom prst="roundRect">
          <a:avLst/>
        </a:prstGeom>
        <a:solidFill>
          <a:schemeClr val="accent2">
            <a:hueOff val="1511975"/>
            <a:satOff val="-683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Interviewing</a:t>
          </a:r>
        </a:p>
      </dsp:txBody>
      <dsp:txXfrm>
        <a:off x="51517" y="3824600"/>
        <a:ext cx="5987128" cy="952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9755A-5CD0-4372-81CB-7704944FD12D}">
      <dsp:nvSpPr>
        <dsp:cNvPr id="0" name=""/>
        <dsp:cNvSpPr/>
      </dsp:nvSpPr>
      <dsp:spPr>
        <a:xfrm>
          <a:off x="1283" y="328678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3E8EE-E5FE-4012-9842-5D6BE0F5F35A}">
      <dsp:nvSpPr>
        <dsp:cNvPr id="0" name=""/>
        <dsp:cNvSpPr/>
      </dsp:nvSpPr>
      <dsp:spPr>
        <a:xfrm>
          <a:off x="501904" y="80426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Location/Size/Resources</a:t>
          </a:r>
        </a:p>
      </dsp:txBody>
      <dsp:txXfrm>
        <a:off x="585701" y="888064"/>
        <a:ext cx="4337991" cy="2693452"/>
      </dsp:txXfrm>
    </dsp:sp>
    <dsp:sp modelId="{45FD1145-F795-4D0C-A184-E1D6CB70E2AA}">
      <dsp:nvSpPr>
        <dsp:cNvPr id="0" name=""/>
        <dsp:cNvSpPr/>
      </dsp:nvSpPr>
      <dsp:spPr>
        <a:xfrm>
          <a:off x="5508110" y="328678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7F17D-E26F-4BAF-A5B3-9E7236F00E5C}">
      <dsp:nvSpPr>
        <dsp:cNvPr id="0" name=""/>
        <dsp:cNvSpPr/>
      </dsp:nvSpPr>
      <dsp:spPr>
        <a:xfrm>
          <a:off x="6008730" y="80426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Where do you fit in?</a:t>
          </a:r>
        </a:p>
      </dsp:txBody>
      <dsp:txXfrm>
        <a:off x="6092527" y="888064"/>
        <a:ext cx="4337991" cy="26934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7E98-6A78-4881-BB5E-55A9745B5CE2}">
      <dsp:nvSpPr>
        <dsp:cNvPr id="0" name=""/>
        <dsp:cNvSpPr/>
      </dsp:nvSpPr>
      <dsp:spPr>
        <a:xfrm>
          <a:off x="0" y="226902"/>
          <a:ext cx="6090162" cy="1055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Finding the Job openings</a:t>
          </a:r>
        </a:p>
      </dsp:txBody>
      <dsp:txXfrm>
        <a:off x="51517" y="278419"/>
        <a:ext cx="5987128" cy="952306"/>
      </dsp:txXfrm>
    </dsp:sp>
    <dsp:sp modelId="{BA1F4610-8838-456F-B983-D6054682B6DC}">
      <dsp:nvSpPr>
        <dsp:cNvPr id="0" name=""/>
        <dsp:cNvSpPr/>
      </dsp:nvSpPr>
      <dsp:spPr>
        <a:xfrm>
          <a:off x="0" y="1408962"/>
          <a:ext cx="6090162" cy="1055340"/>
        </a:xfrm>
        <a:prstGeom prst="roundRect">
          <a:avLst/>
        </a:prstGeom>
        <a:solidFill>
          <a:schemeClr val="accent2">
            <a:hueOff val="503992"/>
            <a:satOff val="-22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Researching the Schools</a:t>
          </a:r>
        </a:p>
      </dsp:txBody>
      <dsp:txXfrm>
        <a:off x="51517" y="1460479"/>
        <a:ext cx="5987128" cy="952306"/>
      </dsp:txXfrm>
    </dsp:sp>
    <dsp:sp modelId="{6FADCA47-EFD9-4524-8D37-D95E02617D82}">
      <dsp:nvSpPr>
        <dsp:cNvPr id="0" name=""/>
        <dsp:cNvSpPr/>
      </dsp:nvSpPr>
      <dsp:spPr>
        <a:xfrm>
          <a:off x="0" y="2591023"/>
          <a:ext cx="6090162" cy="1055340"/>
        </a:xfrm>
        <a:prstGeom prst="roundRect">
          <a:avLst/>
        </a:prstGeom>
        <a:solidFill>
          <a:schemeClr val="accent2">
            <a:hueOff val="1007983"/>
            <a:satOff val="-455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Applications Essentials</a:t>
          </a:r>
        </a:p>
      </dsp:txBody>
      <dsp:txXfrm>
        <a:off x="51517" y="2642540"/>
        <a:ext cx="5987128" cy="952306"/>
      </dsp:txXfrm>
    </dsp:sp>
    <dsp:sp modelId="{DF4A7C0D-7824-4F22-9925-DE4BE45F3456}">
      <dsp:nvSpPr>
        <dsp:cNvPr id="0" name=""/>
        <dsp:cNvSpPr/>
      </dsp:nvSpPr>
      <dsp:spPr>
        <a:xfrm>
          <a:off x="0" y="3773083"/>
          <a:ext cx="6090162" cy="1055340"/>
        </a:xfrm>
        <a:prstGeom prst="roundRect">
          <a:avLst/>
        </a:prstGeom>
        <a:solidFill>
          <a:schemeClr val="accent2">
            <a:hueOff val="1511975"/>
            <a:satOff val="-683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Interviewing</a:t>
          </a:r>
        </a:p>
      </dsp:txBody>
      <dsp:txXfrm>
        <a:off x="51517" y="3824600"/>
        <a:ext cx="5987128" cy="9523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F34D28-E907-4E10-8C19-9AD0E03263D3}">
      <dsp:nvSpPr>
        <dsp:cNvPr id="0" name=""/>
        <dsp:cNvSpPr/>
      </dsp:nvSpPr>
      <dsp:spPr>
        <a:xfrm>
          <a:off x="9122568" y="1561038"/>
          <a:ext cx="91440" cy="6397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97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FFCAD-5ADB-4251-810C-8ABCAA9847A1}">
      <dsp:nvSpPr>
        <dsp:cNvPr id="0" name=""/>
        <dsp:cNvSpPr/>
      </dsp:nvSpPr>
      <dsp:spPr>
        <a:xfrm>
          <a:off x="5135597" y="1561038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5958"/>
              </a:lnTo>
              <a:lnTo>
                <a:pt x="1344230" y="435958"/>
              </a:lnTo>
              <a:lnTo>
                <a:pt x="1344230" y="6397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01F64-AA48-404F-807D-66D07C10B0C8}">
      <dsp:nvSpPr>
        <dsp:cNvPr id="0" name=""/>
        <dsp:cNvSpPr/>
      </dsp:nvSpPr>
      <dsp:spPr>
        <a:xfrm>
          <a:off x="3791366" y="1561038"/>
          <a:ext cx="1344230" cy="639731"/>
        </a:xfrm>
        <a:custGeom>
          <a:avLst/>
          <a:gdLst/>
          <a:ahLst/>
          <a:cxnLst/>
          <a:rect l="0" t="0" r="0" b="0"/>
          <a:pathLst>
            <a:path>
              <a:moveTo>
                <a:pt x="1344230" y="0"/>
              </a:moveTo>
              <a:lnTo>
                <a:pt x="1344230" y="435958"/>
              </a:lnTo>
              <a:lnTo>
                <a:pt x="0" y="435958"/>
              </a:lnTo>
              <a:lnTo>
                <a:pt x="0" y="6397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BCCA7-30B1-440A-AF75-CE8B6DA6EA7C}">
      <dsp:nvSpPr>
        <dsp:cNvPr id="0" name=""/>
        <dsp:cNvSpPr/>
      </dsp:nvSpPr>
      <dsp:spPr>
        <a:xfrm>
          <a:off x="1057185" y="1561038"/>
          <a:ext cx="91440" cy="6397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973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9755A-5CD0-4372-81CB-7704944FD12D}">
      <dsp:nvSpPr>
        <dsp:cNvPr id="0" name=""/>
        <dsp:cNvSpPr/>
      </dsp:nvSpPr>
      <dsp:spPr>
        <a:xfrm>
          <a:off x="3080" y="16426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3E8EE-E5FE-4012-9842-5D6BE0F5F35A}">
      <dsp:nvSpPr>
        <dsp:cNvPr id="0" name=""/>
        <dsp:cNvSpPr/>
      </dsp:nvSpPr>
      <dsp:spPr>
        <a:xfrm>
          <a:off x="247486" y="39644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Cover Letter</a:t>
          </a:r>
        </a:p>
      </dsp:txBody>
      <dsp:txXfrm>
        <a:off x="288396" y="437355"/>
        <a:ext cx="2117829" cy="1314957"/>
      </dsp:txXfrm>
    </dsp:sp>
    <dsp:sp modelId="{38046440-B9C9-466C-BD11-48BA8B44D361}">
      <dsp:nvSpPr>
        <dsp:cNvPr id="0" name=""/>
        <dsp:cNvSpPr/>
      </dsp:nvSpPr>
      <dsp:spPr>
        <a:xfrm>
          <a:off x="3080" y="2200769"/>
          <a:ext cx="2199649" cy="1396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EC91A-B81F-4342-8F45-6901E8691A3E}">
      <dsp:nvSpPr>
        <dsp:cNvPr id="0" name=""/>
        <dsp:cNvSpPr/>
      </dsp:nvSpPr>
      <dsp:spPr>
        <a:xfrm>
          <a:off x="247486" y="243295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Be specific about your connection to the institute</a:t>
          </a:r>
        </a:p>
      </dsp:txBody>
      <dsp:txXfrm>
        <a:off x="288396" y="2473864"/>
        <a:ext cx="2117829" cy="1314957"/>
      </dsp:txXfrm>
    </dsp:sp>
    <dsp:sp modelId="{45FD1145-F795-4D0C-A184-E1D6CB70E2AA}">
      <dsp:nvSpPr>
        <dsp:cNvPr id="0" name=""/>
        <dsp:cNvSpPr/>
      </dsp:nvSpPr>
      <dsp:spPr>
        <a:xfrm>
          <a:off x="4035772" y="16426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7F17D-E26F-4BAF-A5B3-9E7236F00E5C}">
      <dsp:nvSpPr>
        <dsp:cNvPr id="0" name=""/>
        <dsp:cNvSpPr/>
      </dsp:nvSpPr>
      <dsp:spPr>
        <a:xfrm>
          <a:off x="4280177" y="39644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Research Statement</a:t>
          </a:r>
        </a:p>
      </dsp:txBody>
      <dsp:txXfrm>
        <a:off x="4321087" y="437355"/>
        <a:ext cx="2117829" cy="1314957"/>
      </dsp:txXfrm>
    </dsp:sp>
    <dsp:sp modelId="{6737829A-E5F3-4D41-97D4-BEEB118C28A5}">
      <dsp:nvSpPr>
        <dsp:cNvPr id="0" name=""/>
        <dsp:cNvSpPr/>
      </dsp:nvSpPr>
      <dsp:spPr>
        <a:xfrm>
          <a:off x="2691541" y="2200769"/>
          <a:ext cx="2199649" cy="1396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1D0F2-A232-408E-8DCA-19898BE99DC9}">
      <dsp:nvSpPr>
        <dsp:cNvPr id="0" name=""/>
        <dsp:cNvSpPr/>
      </dsp:nvSpPr>
      <dsp:spPr>
        <a:xfrm>
          <a:off x="2935947" y="243295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This is a teaching moment!</a:t>
          </a:r>
        </a:p>
      </dsp:txBody>
      <dsp:txXfrm>
        <a:off x="2976857" y="2473864"/>
        <a:ext cx="2117829" cy="1314957"/>
      </dsp:txXfrm>
    </dsp:sp>
    <dsp:sp modelId="{126B3F6F-DB1A-4466-8C3F-C7BC667B8BBA}">
      <dsp:nvSpPr>
        <dsp:cNvPr id="0" name=""/>
        <dsp:cNvSpPr/>
      </dsp:nvSpPr>
      <dsp:spPr>
        <a:xfrm>
          <a:off x="5380002" y="2200769"/>
          <a:ext cx="2199649" cy="1396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22AF3-DABB-4664-8629-B271B1BD2F1F}">
      <dsp:nvSpPr>
        <dsp:cNvPr id="0" name=""/>
        <dsp:cNvSpPr/>
      </dsp:nvSpPr>
      <dsp:spPr>
        <a:xfrm>
          <a:off x="5624408" y="243295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How will undergrads be involved?</a:t>
          </a:r>
        </a:p>
      </dsp:txBody>
      <dsp:txXfrm>
        <a:off x="5665318" y="2473864"/>
        <a:ext cx="2117829" cy="1314957"/>
      </dsp:txXfrm>
    </dsp:sp>
    <dsp:sp modelId="{7BE66F8A-15DF-4D05-AA90-DF32E760BFFA}">
      <dsp:nvSpPr>
        <dsp:cNvPr id="0" name=""/>
        <dsp:cNvSpPr/>
      </dsp:nvSpPr>
      <dsp:spPr>
        <a:xfrm>
          <a:off x="8068463" y="164260"/>
          <a:ext cx="2199649" cy="1396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405B2-9585-4D73-AA5E-4B8C444FC1EB}">
      <dsp:nvSpPr>
        <dsp:cNvPr id="0" name=""/>
        <dsp:cNvSpPr/>
      </dsp:nvSpPr>
      <dsp:spPr>
        <a:xfrm>
          <a:off x="8312869" y="396445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Teaching Statement</a:t>
          </a:r>
        </a:p>
      </dsp:txBody>
      <dsp:txXfrm>
        <a:off x="8353779" y="437355"/>
        <a:ext cx="2117829" cy="1314957"/>
      </dsp:txXfrm>
    </dsp:sp>
    <dsp:sp modelId="{C3C9DF4B-7DB4-4246-BF56-3760679929E2}">
      <dsp:nvSpPr>
        <dsp:cNvPr id="0" name=""/>
        <dsp:cNvSpPr/>
      </dsp:nvSpPr>
      <dsp:spPr>
        <a:xfrm>
          <a:off x="8068463" y="2200769"/>
          <a:ext cx="2199649" cy="13967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CB498D-06FA-4532-98AB-E93FA0004DEC}">
      <dsp:nvSpPr>
        <dsp:cNvPr id="0" name=""/>
        <dsp:cNvSpPr/>
      </dsp:nvSpPr>
      <dsp:spPr>
        <a:xfrm>
          <a:off x="8312869" y="2432954"/>
          <a:ext cx="2199649" cy="1396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Self-Assessment of experiences</a:t>
          </a:r>
        </a:p>
      </dsp:txBody>
      <dsp:txXfrm>
        <a:off x="8353779" y="2473864"/>
        <a:ext cx="2117829" cy="13149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7E98-6A78-4881-BB5E-55A9745B5CE2}">
      <dsp:nvSpPr>
        <dsp:cNvPr id="0" name=""/>
        <dsp:cNvSpPr/>
      </dsp:nvSpPr>
      <dsp:spPr>
        <a:xfrm>
          <a:off x="0" y="226902"/>
          <a:ext cx="6090162" cy="10553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Finding the Job openings</a:t>
          </a:r>
        </a:p>
      </dsp:txBody>
      <dsp:txXfrm>
        <a:off x="51517" y="278419"/>
        <a:ext cx="5987128" cy="952306"/>
      </dsp:txXfrm>
    </dsp:sp>
    <dsp:sp modelId="{BA1F4610-8838-456F-B983-D6054682B6DC}">
      <dsp:nvSpPr>
        <dsp:cNvPr id="0" name=""/>
        <dsp:cNvSpPr/>
      </dsp:nvSpPr>
      <dsp:spPr>
        <a:xfrm>
          <a:off x="0" y="1408962"/>
          <a:ext cx="6090162" cy="1055340"/>
        </a:xfrm>
        <a:prstGeom prst="roundRect">
          <a:avLst/>
        </a:prstGeom>
        <a:solidFill>
          <a:schemeClr val="accent2">
            <a:hueOff val="503992"/>
            <a:satOff val="-228"/>
            <a:lumOff val="22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Researching the Schools</a:t>
          </a:r>
        </a:p>
      </dsp:txBody>
      <dsp:txXfrm>
        <a:off x="51517" y="1460479"/>
        <a:ext cx="5987128" cy="952306"/>
      </dsp:txXfrm>
    </dsp:sp>
    <dsp:sp modelId="{6FADCA47-EFD9-4524-8D37-D95E02617D82}">
      <dsp:nvSpPr>
        <dsp:cNvPr id="0" name=""/>
        <dsp:cNvSpPr/>
      </dsp:nvSpPr>
      <dsp:spPr>
        <a:xfrm>
          <a:off x="0" y="2591023"/>
          <a:ext cx="6090162" cy="1055340"/>
        </a:xfrm>
        <a:prstGeom prst="roundRect">
          <a:avLst/>
        </a:prstGeom>
        <a:solidFill>
          <a:schemeClr val="accent2">
            <a:hueOff val="1007983"/>
            <a:satOff val="-455"/>
            <a:lumOff val="45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Applications Essentials</a:t>
          </a:r>
        </a:p>
      </dsp:txBody>
      <dsp:txXfrm>
        <a:off x="51517" y="2642540"/>
        <a:ext cx="5987128" cy="952306"/>
      </dsp:txXfrm>
    </dsp:sp>
    <dsp:sp modelId="{DF4A7C0D-7824-4F22-9925-DE4BE45F3456}">
      <dsp:nvSpPr>
        <dsp:cNvPr id="0" name=""/>
        <dsp:cNvSpPr/>
      </dsp:nvSpPr>
      <dsp:spPr>
        <a:xfrm>
          <a:off x="0" y="3773083"/>
          <a:ext cx="6090162" cy="1055340"/>
        </a:xfrm>
        <a:prstGeom prst="roundRect">
          <a:avLst/>
        </a:prstGeom>
        <a:solidFill>
          <a:schemeClr val="accent2">
            <a:hueOff val="1511975"/>
            <a:satOff val="-683"/>
            <a:lumOff val="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1397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Interviewing</a:t>
          </a:r>
        </a:p>
      </dsp:txBody>
      <dsp:txXfrm>
        <a:off x="51517" y="3824600"/>
        <a:ext cx="5987128" cy="952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1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9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86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2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1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5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97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59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16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CD5A8E-3379-CCC8-21A3-DC6FA0CA71B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10753" b="1219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BF1F19-0C17-6034-BE40-046C22A73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7284" y="2018713"/>
            <a:ext cx="5117432" cy="28205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600" dirty="0"/>
              <a:t>Finding and Getting a Job at a Primarily Undergraduate Institute (PUI)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01E07-0120-3572-B3BB-FBE412C0A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8856" y="5090655"/>
            <a:ext cx="4054288" cy="1069144"/>
          </a:xfrm>
        </p:spPr>
        <p:txBody>
          <a:bodyPr>
            <a:no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with</a:t>
            </a:r>
            <a:endParaRPr lang="en-US" sz="18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Jonathan Fitz Gerald,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Csengele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Barta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and William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Serson</a:t>
            </a:r>
            <a:endParaRPr lang="en-US" sz="1800" b="0" dirty="0">
              <a:effectLst/>
            </a:endParaRPr>
          </a:p>
          <a:p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22637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2854FB4-497A-4904-92CC-4C2786A1E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65772-CB96-982B-DE48-265E5E9F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9"/>
            <a:ext cx="5158739" cy="1635442"/>
          </a:xfrm>
        </p:spPr>
        <p:txBody>
          <a:bodyPr>
            <a:normAutofit/>
          </a:bodyPr>
          <a:lstStyle/>
          <a:p>
            <a:r>
              <a:rPr lang="en-US" dirty="0"/>
              <a:t>In Person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7CA46-5437-DD33-6A31-B1A0347D7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72370"/>
            <a:ext cx="5053928" cy="3504592"/>
          </a:xfrm>
        </p:spPr>
        <p:txBody>
          <a:bodyPr>
            <a:normAutofit/>
          </a:bodyPr>
          <a:lstStyle/>
          <a:p>
            <a:r>
              <a:rPr lang="en-US" dirty="0"/>
              <a:t>Things to be prepared for:</a:t>
            </a:r>
          </a:p>
          <a:p>
            <a:pPr lvl="1"/>
            <a:r>
              <a:rPr lang="en-US" dirty="0"/>
              <a:t>Research talk</a:t>
            </a:r>
          </a:p>
          <a:p>
            <a:pPr lvl="1"/>
            <a:r>
              <a:rPr lang="en-US" dirty="0"/>
              <a:t>Teaching Demo</a:t>
            </a:r>
          </a:p>
          <a:p>
            <a:pPr marL="0" indent="0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orts Mill Goudy"/>
              </a:rPr>
              <a:t>Note: Keep in mind, you are CONTINUOUSLY evaluated!</a:t>
            </a:r>
            <a:endParaRPr lang="en-US" b="0" dirty="0">
              <a:effectLst/>
            </a:endParaRPr>
          </a:p>
          <a:p>
            <a:pPr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orts Mill Goudy"/>
              </a:rPr>
              <a:t>Get things in writing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Sorts Mill Goudy"/>
              </a:rPr>
              <a:t>What are the resources available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74320" lvl="1" indent="0">
              <a:buNone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883E84-3640-43A5-9526-442521C03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4654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493F2D8B-A4A2-594D-8B33-AC7DFFBA7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1633" y="1762916"/>
            <a:ext cx="3332167" cy="333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46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E950D6-A7E0-4851-8FF6-3D3A1651B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0AEA6-203A-CEDA-17C5-A6FE4BED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606" y="2479183"/>
            <a:ext cx="3209180" cy="2389031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Steps to a Successful </a:t>
            </a:r>
            <a:r>
              <a:rPr lang="en-US" sz="3600" dirty="0" err="1"/>
              <a:t>ApPlication</a:t>
            </a:r>
            <a:endParaRPr lang="en-US" sz="36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15E4AE2-7164-494C-986B-5EBD28F63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65121" y="1445763"/>
            <a:ext cx="3673955" cy="3745532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FF97BC-4DE1-294C-6AC2-92376AE98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690594"/>
              </p:ext>
            </p:extLst>
          </p:nvPr>
        </p:nvGraphicFramePr>
        <p:xfrm>
          <a:off x="5312332" y="888275"/>
          <a:ext cx="6090162" cy="5055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293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E950D6-A7E0-4851-8FF6-3D3A1651B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0AEA6-203A-CEDA-17C5-A6FE4BED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606" y="2479183"/>
            <a:ext cx="3209180" cy="2389031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Steps to a Successful </a:t>
            </a:r>
            <a:r>
              <a:rPr lang="en-US" sz="3600" dirty="0" err="1"/>
              <a:t>APplication</a:t>
            </a:r>
            <a:endParaRPr lang="en-US" sz="36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15E4AE2-7164-494C-986B-5EBD28F63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65121" y="1445763"/>
            <a:ext cx="3673955" cy="3745532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FF97BC-4DE1-294C-6AC2-92376AE98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513363"/>
              </p:ext>
            </p:extLst>
          </p:nvPr>
        </p:nvGraphicFramePr>
        <p:xfrm>
          <a:off x="5312332" y="888275"/>
          <a:ext cx="6090162" cy="5055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923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8ED59A-1C37-CB93-3118-C040E096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are you looking for?</a:t>
            </a:r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BD0427-B6A6-32C8-A9DF-4A440148D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9726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75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E950D6-A7E0-4851-8FF6-3D3A1651B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0AEA6-203A-CEDA-17C5-A6FE4BED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606" y="2479183"/>
            <a:ext cx="3209180" cy="2389031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Steps to a Successful </a:t>
            </a:r>
            <a:r>
              <a:rPr lang="en-US" sz="3600" dirty="0" err="1"/>
              <a:t>ApPlication</a:t>
            </a:r>
            <a:endParaRPr lang="en-US" sz="36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15E4AE2-7164-494C-986B-5EBD28F63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65121" y="1445763"/>
            <a:ext cx="3673955" cy="3745532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FF97BC-4DE1-294C-6AC2-92376AE98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037200"/>
              </p:ext>
            </p:extLst>
          </p:nvPr>
        </p:nvGraphicFramePr>
        <p:xfrm>
          <a:off x="5312332" y="888275"/>
          <a:ext cx="6090162" cy="5055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3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518037-902F-4158-A488-74F1F967E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8ED59A-1C37-CB93-3118-C040E096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793" y="315534"/>
            <a:ext cx="9937019" cy="10818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Components of the Application?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200CA7E-42AB-4F9C-8519-0EBCEC0AF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6026" y="1714500"/>
            <a:ext cx="1217597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BD0427-B6A6-32C8-A9DF-4A440148D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195054"/>
              </p:ext>
            </p:extLst>
          </p:nvPr>
        </p:nvGraphicFramePr>
        <p:xfrm>
          <a:off x="838200" y="2182969"/>
          <a:ext cx="10515600" cy="399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769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2C09-6713-2B06-E65E-1F38A35C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 I ready yet?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56E5-25D3-41CD-5C25-1BDFB397A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you ready? </a:t>
            </a:r>
          </a:p>
          <a:p>
            <a:pPr lvl="1"/>
            <a:r>
              <a:rPr lang="en-US" dirty="0"/>
              <a:t>Most institutes are looking for evidence of a trajectory for success</a:t>
            </a:r>
          </a:p>
          <a:p>
            <a:r>
              <a:rPr lang="en-US" dirty="0"/>
              <a:t>Make yourself look ready? </a:t>
            </a:r>
          </a:p>
          <a:p>
            <a:pPr lvl="1"/>
            <a:r>
              <a:rPr lang="en-US" dirty="0"/>
              <a:t>How to look professorial</a:t>
            </a:r>
          </a:p>
          <a:p>
            <a:pPr lvl="1"/>
            <a:r>
              <a:rPr lang="en-US" dirty="0"/>
              <a:t>What is your five year plan?</a:t>
            </a:r>
          </a:p>
          <a:p>
            <a:r>
              <a:rPr lang="en-US" dirty="0"/>
              <a:t>Plant people tend to be cross-trained… what can you flex?</a:t>
            </a:r>
          </a:p>
        </p:txBody>
      </p:sp>
    </p:spTree>
    <p:extLst>
      <p:ext uri="{BB962C8B-B14F-4D97-AF65-F5344CB8AC3E}">
        <p14:creationId xmlns:p14="http://schemas.microsoft.com/office/powerpoint/2010/main" val="382543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CE950D6-A7E0-4851-8FF6-3D3A1651B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0AEA6-203A-CEDA-17C5-A6FE4BEDF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606" y="2479183"/>
            <a:ext cx="3209180" cy="2389031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Steps to a Successful </a:t>
            </a:r>
            <a:r>
              <a:rPr lang="en-US" sz="3600" dirty="0" err="1"/>
              <a:t>ApPlication</a:t>
            </a:r>
            <a:endParaRPr lang="en-US" sz="36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15E4AE2-7164-494C-986B-5EBD28F63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65121" y="1445763"/>
            <a:ext cx="3673955" cy="3745532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FF97BC-4DE1-294C-6AC2-92376AE98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75113"/>
              </p:ext>
            </p:extLst>
          </p:nvPr>
        </p:nvGraphicFramePr>
        <p:xfrm>
          <a:off x="5312332" y="888275"/>
          <a:ext cx="6090162" cy="5055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51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2854FB4-497A-4904-92CC-4C2786A1E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65772-CB96-982B-DE48-265E5E9F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9"/>
            <a:ext cx="5158739" cy="1635442"/>
          </a:xfrm>
        </p:spPr>
        <p:txBody>
          <a:bodyPr>
            <a:normAutofit/>
          </a:bodyPr>
          <a:lstStyle/>
          <a:p>
            <a:r>
              <a:rPr lang="en-US" dirty="0"/>
              <a:t>Zoom or Phone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7CA46-5437-DD33-6A31-B1A0347D7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72370"/>
            <a:ext cx="5053928" cy="350459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Questions to be prepared for:</a:t>
            </a:r>
          </a:p>
          <a:p>
            <a:pPr lvl="1"/>
            <a:r>
              <a:rPr lang="en-US" dirty="0"/>
              <a:t>Describe a course with lab component</a:t>
            </a:r>
          </a:p>
          <a:p>
            <a:pPr lvl="1"/>
            <a:r>
              <a:rPr lang="en-US" dirty="0"/>
              <a:t>Your desire to teach at a PUI</a:t>
            </a:r>
          </a:p>
          <a:p>
            <a:pPr lvl="1"/>
            <a:r>
              <a:rPr lang="en-US" dirty="0"/>
              <a:t>Diversity and Equity</a:t>
            </a:r>
          </a:p>
          <a:p>
            <a:pPr lvl="2"/>
            <a:r>
              <a:rPr lang="en-US" dirty="0"/>
              <a:t>Real experiences</a:t>
            </a:r>
          </a:p>
          <a:p>
            <a:pPr lvl="1"/>
            <a:r>
              <a:rPr lang="en-US" dirty="0"/>
              <a:t>How will you pull off your research program within the limitations of the institute?</a:t>
            </a:r>
          </a:p>
          <a:p>
            <a:r>
              <a:rPr lang="en-US" dirty="0"/>
              <a:t>Questions to ask:</a:t>
            </a:r>
          </a:p>
          <a:p>
            <a:pPr lvl="1"/>
            <a:r>
              <a:rPr lang="en-US" dirty="0"/>
              <a:t>Tenure requirements</a:t>
            </a:r>
          </a:p>
          <a:p>
            <a:pPr lvl="1"/>
            <a:r>
              <a:rPr lang="en-US" dirty="0"/>
              <a:t>Research support</a:t>
            </a:r>
          </a:p>
          <a:p>
            <a:pPr lvl="1"/>
            <a:r>
              <a:rPr lang="en-US" dirty="0"/>
              <a:t>Teaching load</a:t>
            </a:r>
          </a:p>
          <a:p>
            <a:pPr lvl="1"/>
            <a:r>
              <a:rPr lang="en-US" dirty="0"/>
              <a:t>Special needs?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883E84-3640-43A5-9526-442521C03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46543" y="0"/>
            <a:ext cx="0" cy="6858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493F2D8B-A4A2-594D-8B33-AC7DFFBA7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1633" y="1762916"/>
            <a:ext cx="3332167" cy="333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43431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4FF08E21992648A627187D1B21575B" ma:contentTypeVersion="7" ma:contentTypeDescription="Create a new document." ma:contentTypeScope="" ma:versionID="786b98997fbc8a8ba66eded61b63009e">
  <xsd:schema xmlns:xsd="http://www.w3.org/2001/XMLSchema" xmlns:xs="http://www.w3.org/2001/XMLSchema" xmlns:p="http://schemas.microsoft.com/office/2006/metadata/properties" xmlns:ns3="18f3765b-990d-4954-936d-d1f2f0fc761d" targetNamespace="http://schemas.microsoft.com/office/2006/metadata/properties" ma:root="true" ma:fieldsID="ff7541c4133a271d5b5f483098fa1bf5" ns3:_="">
    <xsd:import namespace="18f3765b-990d-4954-936d-d1f2f0fc76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765b-990d-4954-936d-d1f2f0fc76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f3765b-990d-4954-936d-d1f2f0fc761d" xsi:nil="true"/>
  </documentManagement>
</p:properties>
</file>

<file path=customXml/itemProps1.xml><?xml version="1.0" encoding="utf-8"?>
<ds:datastoreItem xmlns:ds="http://schemas.openxmlformats.org/officeDocument/2006/customXml" ds:itemID="{8F30B8A7-CCCB-4652-899A-476143117D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f3765b-990d-4954-936d-d1f2f0fc76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1AD752-8287-46E1-BDE3-AEFD131EC2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EAA39A-3ECA-42B3-A9DC-09ADC9010794}">
  <ds:schemaRefs>
    <ds:schemaRef ds:uri="http://purl.org/dc/elements/1.1/"/>
    <ds:schemaRef ds:uri="18f3765b-990d-4954-936d-d1f2f0fc761d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273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Felix Titling</vt:lpstr>
      <vt:lpstr>Goudy Old Style</vt:lpstr>
      <vt:lpstr>Sorts Mill Goudy</vt:lpstr>
      <vt:lpstr>ArchwayVTI</vt:lpstr>
      <vt:lpstr>Finding and Getting a Job at a Primarily Undergraduate Institute (PUI)</vt:lpstr>
      <vt:lpstr>Steps to a Successful ApPlication</vt:lpstr>
      <vt:lpstr>Steps to a Successful APplication</vt:lpstr>
      <vt:lpstr>What are you looking for?</vt:lpstr>
      <vt:lpstr>Steps to a Successful ApPlication</vt:lpstr>
      <vt:lpstr>Components of the Application?</vt:lpstr>
      <vt:lpstr>Am I ready yet?</vt:lpstr>
      <vt:lpstr>Steps to a Successful ApPlication</vt:lpstr>
      <vt:lpstr>Zoom or Phone Interviews</vt:lpstr>
      <vt:lpstr>In Person Interviews</vt:lpstr>
    </vt:vector>
  </TitlesOfParts>
  <Company>Rhodes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Fitz Gerald_Jonathan</dc:creator>
  <cp:lastModifiedBy>Fitz Gerald_Jonathan</cp:lastModifiedBy>
  <cp:revision>7</cp:revision>
  <dcterms:created xsi:type="dcterms:W3CDTF">2024-09-16T13:35:24Z</dcterms:created>
  <dcterms:modified xsi:type="dcterms:W3CDTF">2024-10-11T19:03:05Z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0x010100544FF08E21992648A627187D1B21575B</vt:lpwstr>
  </property>
</Properties>
</file>